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59" r:id="rId6"/>
    <p:sldId id="262" r:id="rId7"/>
    <p:sldId id="299" r:id="rId8"/>
    <p:sldId id="300" r:id="rId9"/>
    <p:sldId id="258" r:id="rId10"/>
    <p:sldId id="260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 type="screen16x9"/>
  <p:notesSz cx="6858000" cy="9144000"/>
  <p:embeddedFontLst>
    <p:embeddedFont>
      <p:font typeface="Barlow Light" panose="020B0604020202020204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  <p:embeddedFont>
      <p:font typeface="Barlow" panose="020B0604020202020204" charset="0"/>
      <p:regular r:id="rId56"/>
      <p:bold r:id="rId57"/>
      <p:italic r:id="rId58"/>
      <p:boldItalic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Barlow SemiBold" panose="020B0604020202020204" charset="0"/>
      <p:regular r:id="rId64"/>
      <p:bold r:id="rId65"/>
      <p:italic r:id="rId66"/>
      <p:boldItalic r:id="rId67"/>
    </p:embeddedFont>
    <p:embeddedFont>
      <p:font typeface="Raleway Thin" panose="020B060402020202020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4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3522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764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97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80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4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8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504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53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4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79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548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00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22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72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82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88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45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84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23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9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89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7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7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07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9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08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017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86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1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29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80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957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36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294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376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01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29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09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83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4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99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6888" y="372966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anose="020B0604020202020204" pitchFamily="2" charset="0"/>
              </a:rPr>
              <a:t>NOTHING2LOSE</a:t>
            </a:r>
            <a:endParaRPr b="1" dirty="0">
              <a:latin typeface="Raleway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558D08-C031-5915-2D08-3869DC95AB48}"/>
              </a:ext>
            </a:extLst>
          </p:cNvPr>
          <p:cNvSpPr txBox="1"/>
          <p:nvPr/>
        </p:nvSpPr>
        <p:spPr>
          <a:xfrm>
            <a:off x="1417573" y="13484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aleway" panose="020B0604020202020204" pitchFamily="2" charset="0"/>
              </a:rPr>
              <a:t>Uma Lotaria que Compromete Tempo e Prémios</a:t>
            </a:r>
            <a:endParaRPr lang="en-US" dirty="0">
              <a:latin typeface="Raleway" panose="020B0604020202020204" pitchFamily="2" charset="0"/>
            </a:endParaRPr>
          </a:p>
        </p:txBody>
      </p:sp>
      <p:grpSp>
        <p:nvGrpSpPr>
          <p:cNvPr id="3" name="Google Shape;3159;p47">
            <a:extLst>
              <a:ext uri="{FF2B5EF4-FFF2-40B4-BE49-F238E27FC236}">
                <a16:creationId xmlns:a16="http://schemas.microsoft.com/office/drawing/2014/main" xmlns="" id="{63BB1851-8B35-742C-5550-CFC1F2B63B2E}"/>
              </a:ext>
            </a:extLst>
          </p:cNvPr>
          <p:cNvGrpSpPr/>
          <p:nvPr/>
        </p:nvGrpSpPr>
        <p:grpSpPr>
          <a:xfrm>
            <a:off x="4769779" y="304687"/>
            <a:ext cx="4052713" cy="4534125"/>
            <a:chOff x="2152775" y="305709"/>
            <a:chExt cx="4264823" cy="4762415"/>
          </a:xfrm>
        </p:grpSpPr>
        <p:grpSp>
          <p:nvGrpSpPr>
            <p:cNvPr id="4" name="Google Shape;3160;p47">
              <a:extLst>
                <a:ext uri="{FF2B5EF4-FFF2-40B4-BE49-F238E27FC236}">
                  <a16:creationId xmlns:a16="http://schemas.microsoft.com/office/drawing/2014/main" xmlns="" id="{66864BC4-2BFC-56CC-2074-CE9CDBF6F588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83" name="Google Shape;3161;p47">
                <a:extLst>
                  <a:ext uri="{FF2B5EF4-FFF2-40B4-BE49-F238E27FC236}">
                    <a16:creationId xmlns:a16="http://schemas.microsoft.com/office/drawing/2014/main" xmlns="" id="{371EEDB8-E56E-0271-AB3C-56570E204F5C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3162;p47">
                <a:extLst>
                  <a:ext uri="{FF2B5EF4-FFF2-40B4-BE49-F238E27FC236}">
                    <a16:creationId xmlns:a16="http://schemas.microsoft.com/office/drawing/2014/main" xmlns="" id="{01373F72-7CCD-31F7-5553-EDE2EE1EFDDD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3163;p47">
                <a:extLst>
                  <a:ext uri="{FF2B5EF4-FFF2-40B4-BE49-F238E27FC236}">
                    <a16:creationId xmlns:a16="http://schemas.microsoft.com/office/drawing/2014/main" xmlns="" id="{26F4AECE-D018-36EA-3788-6261290F8D87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3164;p47">
                <a:extLst>
                  <a:ext uri="{FF2B5EF4-FFF2-40B4-BE49-F238E27FC236}">
                    <a16:creationId xmlns:a16="http://schemas.microsoft.com/office/drawing/2014/main" xmlns="" id="{53AC79C6-F2B8-DA4C-17E9-22069CA43B7A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3165;p47">
                <a:extLst>
                  <a:ext uri="{FF2B5EF4-FFF2-40B4-BE49-F238E27FC236}">
                    <a16:creationId xmlns:a16="http://schemas.microsoft.com/office/drawing/2014/main" xmlns="" id="{078FDDCF-AC16-6344-5D34-6BFB10B628CA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3166;p47">
                <a:extLst>
                  <a:ext uri="{FF2B5EF4-FFF2-40B4-BE49-F238E27FC236}">
                    <a16:creationId xmlns:a16="http://schemas.microsoft.com/office/drawing/2014/main" xmlns="" id="{2D91E72B-71F6-5609-028C-59ECEEEAC9AD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3167;p47">
                <a:extLst>
                  <a:ext uri="{FF2B5EF4-FFF2-40B4-BE49-F238E27FC236}">
                    <a16:creationId xmlns:a16="http://schemas.microsoft.com/office/drawing/2014/main" xmlns="" id="{E5ED20F6-A325-B317-9A6E-4985903C696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3168;p47">
                <a:extLst>
                  <a:ext uri="{FF2B5EF4-FFF2-40B4-BE49-F238E27FC236}">
                    <a16:creationId xmlns:a16="http://schemas.microsoft.com/office/drawing/2014/main" xmlns="" id="{D604E283-1319-F35F-A734-AF5E12EECA17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3169;p47">
                <a:extLst>
                  <a:ext uri="{FF2B5EF4-FFF2-40B4-BE49-F238E27FC236}">
                    <a16:creationId xmlns:a16="http://schemas.microsoft.com/office/drawing/2014/main" xmlns="" id="{37566013-DE7F-5397-22D6-080B047757FE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3170;p47">
                <a:extLst>
                  <a:ext uri="{FF2B5EF4-FFF2-40B4-BE49-F238E27FC236}">
                    <a16:creationId xmlns:a16="http://schemas.microsoft.com/office/drawing/2014/main" xmlns="" id="{3F79C0D2-FF99-70CF-4222-451710E1ECB1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3171;p47">
                <a:extLst>
                  <a:ext uri="{FF2B5EF4-FFF2-40B4-BE49-F238E27FC236}">
                    <a16:creationId xmlns:a16="http://schemas.microsoft.com/office/drawing/2014/main" xmlns="" id="{248067A4-019B-4529-FF0B-9F31F0B364F8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3172;p47">
                <a:extLst>
                  <a:ext uri="{FF2B5EF4-FFF2-40B4-BE49-F238E27FC236}">
                    <a16:creationId xmlns:a16="http://schemas.microsoft.com/office/drawing/2014/main" xmlns="" id="{C433AD7F-CC24-5F6D-6E76-3F6A82F32B09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3173;p47">
                <a:extLst>
                  <a:ext uri="{FF2B5EF4-FFF2-40B4-BE49-F238E27FC236}">
                    <a16:creationId xmlns:a16="http://schemas.microsoft.com/office/drawing/2014/main" xmlns="" id="{C7407314-5268-6D65-7C6B-ECAA6998532E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3174;p47">
                <a:extLst>
                  <a:ext uri="{FF2B5EF4-FFF2-40B4-BE49-F238E27FC236}">
                    <a16:creationId xmlns:a16="http://schemas.microsoft.com/office/drawing/2014/main" xmlns="" id="{362862EF-DFDD-868A-DF50-6136B8EB4811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3175;p47">
                <a:extLst>
                  <a:ext uri="{FF2B5EF4-FFF2-40B4-BE49-F238E27FC236}">
                    <a16:creationId xmlns:a16="http://schemas.microsoft.com/office/drawing/2014/main" xmlns="" id="{6EC865ED-73FD-BFF4-5B85-40248FEB8065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3176;p47">
                <a:extLst>
                  <a:ext uri="{FF2B5EF4-FFF2-40B4-BE49-F238E27FC236}">
                    <a16:creationId xmlns:a16="http://schemas.microsoft.com/office/drawing/2014/main" xmlns="" id="{778DAF2D-4F8D-2122-6A54-096642026734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3177;p47">
                <a:extLst>
                  <a:ext uri="{FF2B5EF4-FFF2-40B4-BE49-F238E27FC236}">
                    <a16:creationId xmlns:a16="http://schemas.microsoft.com/office/drawing/2014/main" xmlns="" id="{3188657B-1E29-5077-DF82-A9BB784744DE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78;p47">
              <a:extLst>
                <a:ext uri="{FF2B5EF4-FFF2-40B4-BE49-F238E27FC236}">
                  <a16:creationId xmlns:a16="http://schemas.microsoft.com/office/drawing/2014/main" xmlns="" id="{9E9D4C64-B970-E5EC-8EA1-8EB76EB23975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67" name="Google Shape;3179;p47">
                <a:extLst>
                  <a:ext uri="{FF2B5EF4-FFF2-40B4-BE49-F238E27FC236}">
                    <a16:creationId xmlns:a16="http://schemas.microsoft.com/office/drawing/2014/main" xmlns="" id="{8A2165AC-F35F-4DAA-810E-0ED40F2B2290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80;p47">
                <a:extLst>
                  <a:ext uri="{FF2B5EF4-FFF2-40B4-BE49-F238E27FC236}">
                    <a16:creationId xmlns:a16="http://schemas.microsoft.com/office/drawing/2014/main" xmlns="" id="{632E157F-D44F-2016-8D4F-FC1B328EB12E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81;p47">
                <a:extLst>
                  <a:ext uri="{FF2B5EF4-FFF2-40B4-BE49-F238E27FC236}">
                    <a16:creationId xmlns:a16="http://schemas.microsoft.com/office/drawing/2014/main" xmlns="" id="{12E18780-86B5-BE5B-AFB9-86B920F2CD8B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82;p47">
                <a:extLst>
                  <a:ext uri="{FF2B5EF4-FFF2-40B4-BE49-F238E27FC236}">
                    <a16:creationId xmlns:a16="http://schemas.microsoft.com/office/drawing/2014/main" xmlns="" id="{EFB888A6-79C7-37C5-F3DA-1653AA2A68B0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83;p47">
                <a:extLst>
                  <a:ext uri="{FF2B5EF4-FFF2-40B4-BE49-F238E27FC236}">
                    <a16:creationId xmlns:a16="http://schemas.microsoft.com/office/drawing/2014/main" xmlns="" id="{EFEB299D-3DBB-CCBF-339C-5EF85BD5BCA9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84;p47">
                <a:extLst>
                  <a:ext uri="{FF2B5EF4-FFF2-40B4-BE49-F238E27FC236}">
                    <a16:creationId xmlns:a16="http://schemas.microsoft.com/office/drawing/2014/main" xmlns="" id="{6A20B94D-3269-3187-16A3-558F2D9048E3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85;p47">
                <a:extLst>
                  <a:ext uri="{FF2B5EF4-FFF2-40B4-BE49-F238E27FC236}">
                    <a16:creationId xmlns:a16="http://schemas.microsoft.com/office/drawing/2014/main" xmlns="" id="{6145A45B-A8D1-822A-D1CD-982E2741C5F2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86;p47">
                <a:extLst>
                  <a:ext uri="{FF2B5EF4-FFF2-40B4-BE49-F238E27FC236}">
                    <a16:creationId xmlns:a16="http://schemas.microsoft.com/office/drawing/2014/main" xmlns="" id="{0C99A28F-9D62-EE5F-C5FF-30B3D256D27A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87;p47">
                <a:extLst>
                  <a:ext uri="{FF2B5EF4-FFF2-40B4-BE49-F238E27FC236}">
                    <a16:creationId xmlns:a16="http://schemas.microsoft.com/office/drawing/2014/main" xmlns="" id="{ACE7A008-931B-F9EB-8D1D-E03DBD3D632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88;p47">
                <a:extLst>
                  <a:ext uri="{FF2B5EF4-FFF2-40B4-BE49-F238E27FC236}">
                    <a16:creationId xmlns:a16="http://schemas.microsoft.com/office/drawing/2014/main" xmlns="" id="{FFB9579D-67F5-87A3-A010-08E7A799D34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89;p47">
                <a:extLst>
                  <a:ext uri="{FF2B5EF4-FFF2-40B4-BE49-F238E27FC236}">
                    <a16:creationId xmlns:a16="http://schemas.microsoft.com/office/drawing/2014/main" xmlns="" id="{73CAC4B5-9A59-21F1-EEAA-B2C4C9FB3AB0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90;p47">
                <a:extLst>
                  <a:ext uri="{FF2B5EF4-FFF2-40B4-BE49-F238E27FC236}">
                    <a16:creationId xmlns:a16="http://schemas.microsoft.com/office/drawing/2014/main" xmlns="" id="{511424BE-392F-AA5F-5F6D-2AF200F2ABB5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91;p47">
                <a:extLst>
                  <a:ext uri="{FF2B5EF4-FFF2-40B4-BE49-F238E27FC236}">
                    <a16:creationId xmlns:a16="http://schemas.microsoft.com/office/drawing/2014/main" xmlns="" id="{710CBDE4-A19F-C86A-6C36-1E9444F66425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92;p47">
                <a:extLst>
                  <a:ext uri="{FF2B5EF4-FFF2-40B4-BE49-F238E27FC236}">
                    <a16:creationId xmlns:a16="http://schemas.microsoft.com/office/drawing/2014/main" xmlns="" id="{0F9662B7-F4AF-F29D-F974-03E2E0D57C49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93;p47">
                <a:extLst>
                  <a:ext uri="{FF2B5EF4-FFF2-40B4-BE49-F238E27FC236}">
                    <a16:creationId xmlns:a16="http://schemas.microsoft.com/office/drawing/2014/main" xmlns="" id="{1F07E2A4-50A2-B305-491B-836767B1CCCF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94;p47">
                <a:extLst>
                  <a:ext uri="{FF2B5EF4-FFF2-40B4-BE49-F238E27FC236}">
                    <a16:creationId xmlns:a16="http://schemas.microsoft.com/office/drawing/2014/main" xmlns="" id="{0A70D2FA-4152-AD8D-B929-561BC25F77D9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3195;p47">
              <a:extLst>
                <a:ext uri="{FF2B5EF4-FFF2-40B4-BE49-F238E27FC236}">
                  <a16:creationId xmlns:a16="http://schemas.microsoft.com/office/drawing/2014/main" xmlns="" id="{6ED1186B-CB44-750A-F23D-DC9099E10B45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51" name="Google Shape;3196;p47">
                <a:extLst>
                  <a:ext uri="{FF2B5EF4-FFF2-40B4-BE49-F238E27FC236}">
                    <a16:creationId xmlns:a16="http://schemas.microsoft.com/office/drawing/2014/main" xmlns="" id="{A47D9D20-67AE-752A-874C-FD1D4C4501C0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97;p47">
                <a:extLst>
                  <a:ext uri="{FF2B5EF4-FFF2-40B4-BE49-F238E27FC236}">
                    <a16:creationId xmlns:a16="http://schemas.microsoft.com/office/drawing/2014/main" xmlns="" id="{2CF9BC47-0241-072D-AC41-EF5B8E6FC30E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98;p47">
                <a:extLst>
                  <a:ext uri="{FF2B5EF4-FFF2-40B4-BE49-F238E27FC236}">
                    <a16:creationId xmlns:a16="http://schemas.microsoft.com/office/drawing/2014/main" xmlns="" id="{08058A64-4C92-3FFC-2487-0A2C1D01A5A1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99;p47">
                <a:extLst>
                  <a:ext uri="{FF2B5EF4-FFF2-40B4-BE49-F238E27FC236}">
                    <a16:creationId xmlns:a16="http://schemas.microsoft.com/office/drawing/2014/main" xmlns="" id="{BE2DFC2E-EC0C-420B-400C-5B9A5AA0DD9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200;p47">
                <a:extLst>
                  <a:ext uri="{FF2B5EF4-FFF2-40B4-BE49-F238E27FC236}">
                    <a16:creationId xmlns:a16="http://schemas.microsoft.com/office/drawing/2014/main" xmlns="" id="{7B95CF68-85A8-56EA-5EBD-C74EF82FC26B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201;p47">
                <a:extLst>
                  <a:ext uri="{FF2B5EF4-FFF2-40B4-BE49-F238E27FC236}">
                    <a16:creationId xmlns:a16="http://schemas.microsoft.com/office/drawing/2014/main" xmlns="" id="{13CE7655-C058-C9F7-20B0-48A78DBB571D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202;p47">
                <a:extLst>
                  <a:ext uri="{FF2B5EF4-FFF2-40B4-BE49-F238E27FC236}">
                    <a16:creationId xmlns:a16="http://schemas.microsoft.com/office/drawing/2014/main" xmlns="" id="{40FCCE7A-F64B-733C-5358-31580BAD7251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203;p47">
                <a:extLst>
                  <a:ext uri="{FF2B5EF4-FFF2-40B4-BE49-F238E27FC236}">
                    <a16:creationId xmlns:a16="http://schemas.microsoft.com/office/drawing/2014/main" xmlns="" id="{355748BE-4569-D256-AD4F-57BCF22F2BFB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204;p47">
                <a:extLst>
                  <a:ext uri="{FF2B5EF4-FFF2-40B4-BE49-F238E27FC236}">
                    <a16:creationId xmlns:a16="http://schemas.microsoft.com/office/drawing/2014/main" xmlns="" id="{B6E6B43C-837B-3872-7117-35B642375BBB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205;p47">
                <a:extLst>
                  <a:ext uri="{FF2B5EF4-FFF2-40B4-BE49-F238E27FC236}">
                    <a16:creationId xmlns:a16="http://schemas.microsoft.com/office/drawing/2014/main" xmlns="" id="{A690A381-3850-B823-BEF2-D98C224297F3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206;p47">
                <a:extLst>
                  <a:ext uri="{FF2B5EF4-FFF2-40B4-BE49-F238E27FC236}">
                    <a16:creationId xmlns:a16="http://schemas.microsoft.com/office/drawing/2014/main" xmlns="" id="{78FEFC46-8284-8442-AC74-287DB29F532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207;p47">
                <a:extLst>
                  <a:ext uri="{FF2B5EF4-FFF2-40B4-BE49-F238E27FC236}">
                    <a16:creationId xmlns:a16="http://schemas.microsoft.com/office/drawing/2014/main" xmlns="" id="{09A2A3DE-5856-4939-E45F-A891ACC0D762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208;p47">
                <a:extLst>
                  <a:ext uri="{FF2B5EF4-FFF2-40B4-BE49-F238E27FC236}">
                    <a16:creationId xmlns:a16="http://schemas.microsoft.com/office/drawing/2014/main" xmlns="" id="{B013D11D-E23D-65B6-6607-0ABC920FA2F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209;p47">
                <a:extLst>
                  <a:ext uri="{FF2B5EF4-FFF2-40B4-BE49-F238E27FC236}">
                    <a16:creationId xmlns:a16="http://schemas.microsoft.com/office/drawing/2014/main" xmlns="" id="{BD7AD205-92FE-7708-BAEE-8E11DC7DE44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210;p47">
                <a:extLst>
                  <a:ext uri="{FF2B5EF4-FFF2-40B4-BE49-F238E27FC236}">
                    <a16:creationId xmlns:a16="http://schemas.microsoft.com/office/drawing/2014/main" xmlns="" id="{EE919E74-9A03-6021-257E-00FD4ED7BEA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211;p47">
                <a:extLst>
                  <a:ext uri="{FF2B5EF4-FFF2-40B4-BE49-F238E27FC236}">
                    <a16:creationId xmlns:a16="http://schemas.microsoft.com/office/drawing/2014/main" xmlns="" id="{1DC9172C-22AC-BCF2-1DC8-EA100A6B70CD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3212;p47">
              <a:extLst>
                <a:ext uri="{FF2B5EF4-FFF2-40B4-BE49-F238E27FC236}">
                  <a16:creationId xmlns:a16="http://schemas.microsoft.com/office/drawing/2014/main" xmlns="" id="{79655094-FEDE-CD83-ECA1-AE3FD0A7749F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35" name="Google Shape;3213;p47">
                <a:extLst>
                  <a:ext uri="{FF2B5EF4-FFF2-40B4-BE49-F238E27FC236}">
                    <a16:creationId xmlns:a16="http://schemas.microsoft.com/office/drawing/2014/main" xmlns="" id="{434D3ACB-C3A0-FFEB-A4CC-DB885758FD38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214;p47">
                <a:extLst>
                  <a:ext uri="{FF2B5EF4-FFF2-40B4-BE49-F238E27FC236}">
                    <a16:creationId xmlns:a16="http://schemas.microsoft.com/office/drawing/2014/main" xmlns="" id="{44A73FEC-F049-FBAC-F296-0EBE5E7B7636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215;p47">
                <a:extLst>
                  <a:ext uri="{FF2B5EF4-FFF2-40B4-BE49-F238E27FC236}">
                    <a16:creationId xmlns:a16="http://schemas.microsoft.com/office/drawing/2014/main" xmlns="" id="{282A434B-D369-B1D0-E8F9-D9BA2B0E8560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216;p47">
                <a:extLst>
                  <a:ext uri="{FF2B5EF4-FFF2-40B4-BE49-F238E27FC236}">
                    <a16:creationId xmlns:a16="http://schemas.microsoft.com/office/drawing/2014/main" xmlns="" id="{3F4F86BA-5395-32FE-4F20-D16E1554047C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17;p47">
                <a:extLst>
                  <a:ext uri="{FF2B5EF4-FFF2-40B4-BE49-F238E27FC236}">
                    <a16:creationId xmlns:a16="http://schemas.microsoft.com/office/drawing/2014/main" xmlns="" id="{986C8ECB-74C0-726A-9180-4E68314BDF5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18;p47">
                <a:extLst>
                  <a:ext uri="{FF2B5EF4-FFF2-40B4-BE49-F238E27FC236}">
                    <a16:creationId xmlns:a16="http://schemas.microsoft.com/office/drawing/2014/main" xmlns="" id="{13AC9DFA-8077-CDDF-4195-6DBD3F95CEB3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19;p47">
                <a:extLst>
                  <a:ext uri="{FF2B5EF4-FFF2-40B4-BE49-F238E27FC236}">
                    <a16:creationId xmlns:a16="http://schemas.microsoft.com/office/drawing/2014/main" xmlns="" id="{D47AB9B8-0B9C-7418-264E-416DA8C90DF2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20;p47">
                <a:extLst>
                  <a:ext uri="{FF2B5EF4-FFF2-40B4-BE49-F238E27FC236}">
                    <a16:creationId xmlns:a16="http://schemas.microsoft.com/office/drawing/2014/main" xmlns="" id="{969AB94A-E1B2-A0C7-5258-C0272ACC14F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21;p47">
                <a:extLst>
                  <a:ext uri="{FF2B5EF4-FFF2-40B4-BE49-F238E27FC236}">
                    <a16:creationId xmlns:a16="http://schemas.microsoft.com/office/drawing/2014/main" xmlns="" id="{991A49A8-B8D8-8162-8E78-391824630C2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22;p47">
                <a:extLst>
                  <a:ext uri="{FF2B5EF4-FFF2-40B4-BE49-F238E27FC236}">
                    <a16:creationId xmlns:a16="http://schemas.microsoft.com/office/drawing/2014/main" xmlns="" id="{A3BCA596-4572-5C65-FD1E-CACB3E65D8EB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23;p47">
                <a:extLst>
                  <a:ext uri="{FF2B5EF4-FFF2-40B4-BE49-F238E27FC236}">
                    <a16:creationId xmlns:a16="http://schemas.microsoft.com/office/drawing/2014/main" xmlns="" id="{5C694535-0390-5382-AF7F-B611458E48C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24;p47">
                <a:extLst>
                  <a:ext uri="{FF2B5EF4-FFF2-40B4-BE49-F238E27FC236}">
                    <a16:creationId xmlns:a16="http://schemas.microsoft.com/office/drawing/2014/main" xmlns="" id="{5BA913A1-E0A7-AD54-341C-FCA48906F13F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25;p47">
                <a:extLst>
                  <a:ext uri="{FF2B5EF4-FFF2-40B4-BE49-F238E27FC236}">
                    <a16:creationId xmlns:a16="http://schemas.microsoft.com/office/drawing/2014/main" xmlns="" id="{9380D8A2-E53E-7DC6-F7ED-59A74B3B2A4D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26;p47">
                <a:extLst>
                  <a:ext uri="{FF2B5EF4-FFF2-40B4-BE49-F238E27FC236}">
                    <a16:creationId xmlns:a16="http://schemas.microsoft.com/office/drawing/2014/main" xmlns="" id="{BD62378E-D9C4-F0AE-4262-68233FE0E1E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27;p47">
                <a:extLst>
                  <a:ext uri="{FF2B5EF4-FFF2-40B4-BE49-F238E27FC236}">
                    <a16:creationId xmlns:a16="http://schemas.microsoft.com/office/drawing/2014/main" xmlns="" id="{F6EF00AB-45CA-73BB-769D-C107A6D0A518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28;p47">
                <a:extLst>
                  <a:ext uri="{FF2B5EF4-FFF2-40B4-BE49-F238E27FC236}">
                    <a16:creationId xmlns:a16="http://schemas.microsoft.com/office/drawing/2014/main" xmlns="" id="{87A8DD9B-68FD-DE57-FA4C-3B9337B6DA1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229;p47">
              <a:extLst>
                <a:ext uri="{FF2B5EF4-FFF2-40B4-BE49-F238E27FC236}">
                  <a16:creationId xmlns:a16="http://schemas.microsoft.com/office/drawing/2014/main" xmlns="" id="{15D13F18-56FB-293F-413E-7B34F63A3990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9" name="Google Shape;3230;p47">
                <a:extLst>
                  <a:ext uri="{FF2B5EF4-FFF2-40B4-BE49-F238E27FC236}">
                    <a16:creationId xmlns:a16="http://schemas.microsoft.com/office/drawing/2014/main" xmlns="" id="{1DF7FB46-B2B3-F593-74AA-34749694E0BD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31;p47">
                <a:extLst>
                  <a:ext uri="{FF2B5EF4-FFF2-40B4-BE49-F238E27FC236}">
                    <a16:creationId xmlns:a16="http://schemas.microsoft.com/office/drawing/2014/main" xmlns="" id="{31DC31EF-B778-D02E-3605-08B399371236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32;p47">
                <a:extLst>
                  <a:ext uri="{FF2B5EF4-FFF2-40B4-BE49-F238E27FC236}">
                    <a16:creationId xmlns:a16="http://schemas.microsoft.com/office/drawing/2014/main" xmlns="" id="{90F7E0EA-FDDB-9BDF-298F-A90D7F91C5A2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33;p47">
                <a:extLst>
                  <a:ext uri="{FF2B5EF4-FFF2-40B4-BE49-F238E27FC236}">
                    <a16:creationId xmlns:a16="http://schemas.microsoft.com/office/drawing/2014/main" xmlns="" id="{760E9297-BC69-E299-908B-13044FD482F5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34;p47">
                <a:extLst>
                  <a:ext uri="{FF2B5EF4-FFF2-40B4-BE49-F238E27FC236}">
                    <a16:creationId xmlns:a16="http://schemas.microsoft.com/office/drawing/2014/main" xmlns="" id="{321EFA75-2962-03B3-C251-C11D7F0EFCDB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35;p47">
                <a:extLst>
                  <a:ext uri="{FF2B5EF4-FFF2-40B4-BE49-F238E27FC236}">
                    <a16:creationId xmlns:a16="http://schemas.microsoft.com/office/drawing/2014/main" xmlns="" id="{3106DC37-7DEA-D092-A062-78E3AFACD62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36;p47">
                <a:extLst>
                  <a:ext uri="{FF2B5EF4-FFF2-40B4-BE49-F238E27FC236}">
                    <a16:creationId xmlns:a16="http://schemas.microsoft.com/office/drawing/2014/main" xmlns="" id="{646E8E7F-81C1-0170-F29B-3FE8F226E410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37;p47">
                <a:extLst>
                  <a:ext uri="{FF2B5EF4-FFF2-40B4-BE49-F238E27FC236}">
                    <a16:creationId xmlns:a16="http://schemas.microsoft.com/office/drawing/2014/main" xmlns="" id="{40992F7C-1BA7-FB6A-CFE6-08C8BA05700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38;p47">
                <a:extLst>
                  <a:ext uri="{FF2B5EF4-FFF2-40B4-BE49-F238E27FC236}">
                    <a16:creationId xmlns:a16="http://schemas.microsoft.com/office/drawing/2014/main" xmlns="" id="{9CA631B0-3123-FEAD-42DE-B6708B5776F4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39;p47">
                <a:extLst>
                  <a:ext uri="{FF2B5EF4-FFF2-40B4-BE49-F238E27FC236}">
                    <a16:creationId xmlns:a16="http://schemas.microsoft.com/office/drawing/2014/main" xmlns="" id="{06F38FA1-F1BB-7086-C557-EDCA2EC8A434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40;p47">
                <a:extLst>
                  <a:ext uri="{FF2B5EF4-FFF2-40B4-BE49-F238E27FC236}">
                    <a16:creationId xmlns:a16="http://schemas.microsoft.com/office/drawing/2014/main" xmlns="" id="{F53D919F-0D9A-2E7A-F0B2-269A30A8035E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41;p47">
                <a:extLst>
                  <a:ext uri="{FF2B5EF4-FFF2-40B4-BE49-F238E27FC236}">
                    <a16:creationId xmlns:a16="http://schemas.microsoft.com/office/drawing/2014/main" xmlns="" id="{76E374C6-AFCA-9E7B-6F36-2F77D535DE18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42;p47">
                <a:extLst>
                  <a:ext uri="{FF2B5EF4-FFF2-40B4-BE49-F238E27FC236}">
                    <a16:creationId xmlns:a16="http://schemas.microsoft.com/office/drawing/2014/main" xmlns="" id="{8414E432-08D6-E23C-BE30-15B6C920C62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43;p47">
                <a:extLst>
                  <a:ext uri="{FF2B5EF4-FFF2-40B4-BE49-F238E27FC236}">
                    <a16:creationId xmlns:a16="http://schemas.microsoft.com/office/drawing/2014/main" xmlns="" id="{C2C28078-03E3-CC50-743A-3B99C838F662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44;p47">
                <a:extLst>
                  <a:ext uri="{FF2B5EF4-FFF2-40B4-BE49-F238E27FC236}">
                    <a16:creationId xmlns:a16="http://schemas.microsoft.com/office/drawing/2014/main" xmlns="" id="{17A0B272-96D5-21EB-4908-C11C5439EA50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45;p47">
                <a:extLst>
                  <a:ext uri="{FF2B5EF4-FFF2-40B4-BE49-F238E27FC236}">
                    <a16:creationId xmlns:a16="http://schemas.microsoft.com/office/drawing/2014/main" xmlns="" id="{0CACAFEB-5B0B-55C2-18E4-6EFBE4C1024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246;p47">
              <a:extLst>
                <a:ext uri="{FF2B5EF4-FFF2-40B4-BE49-F238E27FC236}">
                  <a16:creationId xmlns:a16="http://schemas.microsoft.com/office/drawing/2014/main" xmlns="" id="{22C5EEE1-E94D-5338-3786-291517060B90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03" name="Google Shape;3247;p47">
                <a:extLst>
                  <a:ext uri="{FF2B5EF4-FFF2-40B4-BE49-F238E27FC236}">
                    <a16:creationId xmlns:a16="http://schemas.microsoft.com/office/drawing/2014/main" xmlns="" id="{5D16049A-D485-CE88-EC58-DA43EE6434CE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48;p47">
                <a:extLst>
                  <a:ext uri="{FF2B5EF4-FFF2-40B4-BE49-F238E27FC236}">
                    <a16:creationId xmlns:a16="http://schemas.microsoft.com/office/drawing/2014/main" xmlns="" id="{B8598930-8C71-937B-F6D1-F530B5BB80CA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49;p47">
                <a:extLst>
                  <a:ext uri="{FF2B5EF4-FFF2-40B4-BE49-F238E27FC236}">
                    <a16:creationId xmlns:a16="http://schemas.microsoft.com/office/drawing/2014/main" xmlns="" id="{6DCB7543-C392-A101-ADE2-95956BEF9A7E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50;p47">
                <a:extLst>
                  <a:ext uri="{FF2B5EF4-FFF2-40B4-BE49-F238E27FC236}">
                    <a16:creationId xmlns:a16="http://schemas.microsoft.com/office/drawing/2014/main" xmlns="" id="{2F243DFA-6CC6-AD36-B2C8-E43905D4FC24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51;p47">
                <a:extLst>
                  <a:ext uri="{FF2B5EF4-FFF2-40B4-BE49-F238E27FC236}">
                    <a16:creationId xmlns:a16="http://schemas.microsoft.com/office/drawing/2014/main" xmlns="" id="{2893E1F3-97D7-F4AE-C5A0-3D8B2AE21B4F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52;p47">
                <a:extLst>
                  <a:ext uri="{FF2B5EF4-FFF2-40B4-BE49-F238E27FC236}">
                    <a16:creationId xmlns:a16="http://schemas.microsoft.com/office/drawing/2014/main" xmlns="" id="{F122D9AA-8850-6084-C457-F58C1A8EC59C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53;p47">
                <a:extLst>
                  <a:ext uri="{FF2B5EF4-FFF2-40B4-BE49-F238E27FC236}">
                    <a16:creationId xmlns:a16="http://schemas.microsoft.com/office/drawing/2014/main" xmlns="" id="{39E27342-3421-6038-5FA2-34F4F49766B6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54;p47">
                <a:extLst>
                  <a:ext uri="{FF2B5EF4-FFF2-40B4-BE49-F238E27FC236}">
                    <a16:creationId xmlns:a16="http://schemas.microsoft.com/office/drawing/2014/main" xmlns="" id="{129F284D-6C05-F61C-104A-51309031CDC6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55;p47">
                <a:extLst>
                  <a:ext uri="{FF2B5EF4-FFF2-40B4-BE49-F238E27FC236}">
                    <a16:creationId xmlns:a16="http://schemas.microsoft.com/office/drawing/2014/main" xmlns="" id="{42B88B0D-005B-42C1-14F3-542EC31EDDE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56;p47">
                <a:extLst>
                  <a:ext uri="{FF2B5EF4-FFF2-40B4-BE49-F238E27FC236}">
                    <a16:creationId xmlns:a16="http://schemas.microsoft.com/office/drawing/2014/main" xmlns="" id="{557531CC-D44F-AB91-4B34-0FAA654CD2FE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57;p47">
                <a:extLst>
                  <a:ext uri="{FF2B5EF4-FFF2-40B4-BE49-F238E27FC236}">
                    <a16:creationId xmlns:a16="http://schemas.microsoft.com/office/drawing/2014/main" xmlns="" id="{5E8376F6-8F50-FA80-DC79-75BBD09CC74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58;p47">
                <a:extLst>
                  <a:ext uri="{FF2B5EF4-FFF2-40B4-BE49-F238E27FC236}">
                    <a16:creationId xmlns:a16="http://schemas.microsoft.com/office/drawing/2014/main" xmlns="" id="{CC625124-0076-F3C4-B7B8-9191E4508B52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59;p47">
                <a:extLst>
                  <a:ext uri="{FF2B5EF4-FFF2-40B4-BE49-F238E27FC236}">
                    <a16:creationId xmlns:a16="http://schemas.microsoft.com/office/drawing/2014/main" xmlns="" id="{B630773F-871D-E1F9-2492-B95C09E0E8A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60;p47">
                <a:extLst>
                  <a:ext uri="{FF2B5EF4-FFF2-40B4-BE49-F238E27FC236}">
                    <a16:creationId xmlns:a16="http://schemas.microsoft.com/office/drawing/2014/main" xmlns="" id="{9DB0F010-24C2-0FA6-7F90-2DA500BC4DA4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61;p47">
                <a:extLst>
                  <a:ext uri="{FF2B5EF4-FFF2-40B4-BE49-F238E27FC236}">
                    <a16:creationId xmlns:a16="http://schemas.microsoft.com/office/drawing/2014/main" xmlns="" id="{F9FDDDD0-D00A-E4C6-28CC-6CDE4378065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62;p47">
                <a:extLst>
                  <a:ext uri="{FF2B5EF4-FFF2-40B4-BE49-F238E27FC236}">
                    <a16:creationId xmlns:a16="http://schemas.microsoft.com/office/drawing/2014/main" xmlns="" id="{52AAD9F6-60DC-E944-9CA2-711EB1F9B208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63;p47">
              <a:extLst>
                <a:ext uri="{FF2B5EF4-FFF2-40B4-BE49-F238E27FC236}">
                  <a16:creationId xmlns:a16="http://schemas.microsoft.com/office/drawing/2014/main" xmlns="" id="{892F98D5-1E11-4A1A-862C-D9A6E0F2EA96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87" name="Google Shape;3264;p47">
                <a:extLst>
                  <a:ext uri="{FF2B5EF4-FFF2-40B4-BE49-F238E27FC236}">
                    <a16:creationId xmlns:a16="http://schemas.microsoft.com/office/drawing/2014/main" xmlns="" id="{77510296-3A4B-E25D-5185-86FDAA914DD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65;p47">
                <a:extLst>
                  <a:ext uri="{FF2B5EF4-FFF2-40B4-BE49-F238E27FC236}">
                    <a16:creationId xmlns:a16="http://schemas.microsoft.com/office/drawing/2014/main" xmlns="" id="{92DE2D1E-6945-30A2-F943-19E7911EE623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66;p47">
                <a:extLst>
                  <a:ext uri="{FF2B5EF4-FFF2-40B4-BE49-F238E27FC236}">
                    <a16:creationId xmlns:a16="http://schemas.microsoft.com/office/drawing/2014/main" xmlns="" id="{E4627F66-CB7D-1779-1AD7-CF9A0A66D06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67;p47">
                <a:extLst>
                  <a:ext uri="{FF2B5EF4-FFF2-40B4-BE49-F238E27FC236}">
                    <a16:creationId xmlns:a16="http://schemas.microsoft.com/office/drawing/2014/main" xmlns="" id="{439DE2BD-A781-4284-9476-FE98D4F19296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68;p47">
                <a:extLst>
                  <a:ext uri="{FF2B5EF4-FFF2-40B4-BE49-F238E27FC236}">
                    <a16:creationId xmlns:a16="http://schemas.microsoft.com/office/drawing/2014/main" xmlns="" id="{B9F803D5-90B6-ED2B-41B3-7C15771DFDEB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69;p47">
                <a:extLst>
                  <a:ext uri="{FF2B5EF4-FFF2-40B4-BE49-F238E27FC236}">
                    <a16:creationId xmlns:a16="http://schemas.microsoft.com/office/drawing/2014/main" xmlns="" id="{86C89CB5-D8D0-6EB6-5FAF-9823AF0A7DA7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70;p47">
                <a:extLst>
                  <a:ext uri="{FF2B5EF4-FFF2-40B4-BE49-F238E27FC236}">
                    <a16:creationId xmlns:a16="http://schemas.microsoft.com/office/drawing/2014/main" xmlns="" id="{66571C31-7904-3F80-FB8F-862A2168B8CA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71;p47">
                <a:extLst>
                  <a:ext uri="{FF2B5EF4-FFF2-40B4-BE49-F238E27FC236}">
                    <a16:creationId xmlns:a16="http://schemas.microsoft.com/office/drawing/2014/main" xmlns="" id="{45E045E6-8A9D-2BC8-967A-D9F16728857C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72;p47">
                <a:extLst>
                  <a:ext uri="{FF2B5EF4-FFF2-40B4-BE49-F238E27FC236}">
                    <a16:creationId xmlns:a16="http://schemas.microsoft.com/office/drawing/2014/main" xmlns="" id="{E45D8DDB-581C-3853-F401-6E495406E998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73;p47">
                <a:extLst>
                  <a:ext uri="{FF2B5EF4-FFF2-40B4-BE49-F238E27FC236}">
                    <a16:creationId xmlns:a16="http://schemas.microsoft.com/office/drawing/2014/main" xmlns="" id="{245E5A1E-BCC0-50A4-47D7-315FBE9DBFF2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74;p47">
                <a:extLst>
                  <a:ext uri="{FF2B5EF4-FFF2-40B4-BE49-F238E27FC236}">
                    <a16:creationId xmlns:a16="http://schemas.microsoft.com/office/drawing/2014/main" xmlns="" id="{CDA11FFE-C7F3-84AF-0B8B-1CA739EE0067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75;p47">
                <a:extLst>
                  <a:ext uri="{FF2B5EF4-FFF2-40B4-BE49-F238E27FC236}">
                    <a16:creationId xmlns:a16="http://schemas.microsoft.com/office/drawing/2014/main" xmlns="" id="{A1E259D5-955C-A42A-C68D-8437F4ECE0A5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76;p47">
                <a:extLst>
                  <a:ext uri="{FF2B5EF4-FFF2-40B4-BE49-F238E27FC236}">
                    <a16:creationId xmlns:a16="http://schemas.microsoft.com/office/drawing/2014/main" xmlns="" id="{C06F6E61-80C4-8DD6-F4F1-64AE68A822F9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77;p47">
                <a:extLst>
                  <a:ext uri="{FF2B5EF4-FFF2-40B4-BE49-F238E27FC236}">
                    <a16:creationId xmlns:a16="http://schemas.microsoft.com/office/drawing/2014/main" xmlns="" id="{F5F966BC-4523-2A53-5B15-F95CBFFB8514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78;p47">
                <a:extLst>
                  <a:ext uri="{FF2B5EF4-FFF2-40B4-BE49-F238E27FC236}">
                    <a16:creationId xmlns:a16="http://schemas.microsoft.com/office/drawing/2014/main" xmlns="" id="{76253D0E-5B46-2C4F-92D3-C09C9C5A8B60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79;p47">
                <a:extLst>
                  <a:ext uri="{FF2B5EF4-FFF2-40B4-BE49-F238E27FC236}">
                    <a16:creationId xmlns:a16="http://schemas.microsoft.com/office/drawing/2014/main" xmlns="" id="{4842E74E-4392-9B5D-589C-AA982EB918FF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3280;p47">
              <a:extLst>
                <a:ext uri="{FF2B5EF4-FFF2-40B4-BE49-F238E27FC236}">
                  <a16:creationId xmlns:a16="http://schemas.microsoft.com/office/drawing/2014/main" xmlns="" id="{E34B7647-C55D-5652-FF3B-40F20759AE67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81;p47">
              <a:extLst>
                <a:ext uri="{FF2B5EF4-FFF2-40B4-BE49-F238E27FC236}">
                  <a16:creationId xmlns:a16="http://schemas.microsoft.com/office/drawing/2014/main" xmlns="" id="{A7BE4701-F5A8-5E52-8A3E-8B0E69A9B93F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82;p47">
              <a:extLst>
                <a:ext uri="{FF2B5EF4-FFF2-40B4-BE49-F238E27FC236}">
                  <a16:creationId xmlns:a16="http://schemas.microsoft.com/office/drawing/2014/main" xmlns="" id="{294148DE-2F69-79B0-119B-DD4019212BF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3;p47">
              <a:extLst>
                <a:ext uri="{FF2B5EF4-FFF2-40B4-BE49-F238E27FC236}">
                  <a16:creationId xmlns:a16="http://schemas.microsoft.com/office/drawing/2014/main" xmlns="" id="{BFE7B620-B53C-8E79-03E8-64B50F12DE79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4;p47">
              <a:extLst>
                <a:ext uri="{FF2B5EF4-FFF2-40B4-BE49-F238E27FC236}">
                  <a16:creationId xmlns:a16="http://schemas.microsoft.com/office/drawing/2014/main" xmlns="" id="{416ECAC3-E4B1-0732-2D1E-B86264CA1FA9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85;p47">
              <a:extLst>
                <a:ext uri="{FF2B5EF4-FFF2-40B4-BE49-F238E27FC236}">
                  <a16:creationId xmlns:a16="http://schemas.microsoft.com/office/drawing/2014/main" xmlns="" id="{9FD51A8F-F217-246F-5471-33572683C10A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71" name="Google Shape;3286;p47">
                <a:extLst>
                  <a:ext uri="{FF2B5EF4-FFF2-40B4-BE49-F238E27FC236}">
                    <a16:creationId xmlns:a16="http://schemas.microsoft.com/office/drawing/2014/main" xmlns="" id="{F19928E6-186B-94C2-E34C-1A47CA1FA76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87;p47">
                <a:extLst>
                  <a:ext uri="{FF2B5EF4-FFF2-40B4-BE49-F238E27FC236}">
                    <a16:creationId xmlns:a16="http://schemas.microsoft.com/office/drawing/2014/main" xmlns="" id="{132BCB8B-0FD5-0E6F-B724-822DF1901E17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88;p47">
                <a:extLst>
                  <a:ext uri="{FF2B5EF4-FFF2-40B4-BE49-F238E27FC236}">
                    <a16:creationId xmlns:a16="http://schemas.microsoft.com/office/drawing/2014/main" xmlns="" id="{18843EBF-5715-B0F9-F10D-2B4042A3151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89;p47">
                <a:extLst>
                  <a:ext uri="{FF2B5EF4-FFF2-40B4-BE49-F238E27FC236}">
                    <a16:creationId xmlns:a16="http://schemas.microsoft.com/office/drawing/2014/main" xmlns="" id="{2F9DB6CF-CB7A-3525-FB70-602F4A8DF7A6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90;p47">
                <a:extLst>
                  <a:ext uri="{FF2B5EF4-FFF2-40B4-BE49-F238E27FC236}">
                    <a16:creationId xmlns:a16="http://schemas.microsoft.com/office/drawing/2014/main" xmlns="" id="{3A56533C-1100-703F-2221-8E0ECE056E5E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91;p47">
                <a:extLst>
                  <a:ext uri="{FF2B5EF4-FFF2-40B4-BE49-F238E27FC236}">
                    <a16:creationId xmlns:a16="http://schemas.microsoft.com/office/drawing/2014/main" xmlns="" id="{C1E23A92-D76B-8004-1741-21FAF3A734CC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92;p47">
                <a:extLst>
                  <a:ext uri="{FF2B5EF4-FFF2-40B4-BE49-F238E27FC236}">
                    <a16:creationId xmlns:a16="http://schemas.microsoft.com/office/drawing/2014/main" xmlns="" id="{F3F6ED7C-2CDE-4DC0-8CCF-9F40BC660E3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93;p47">
                <a:extLst>
                  <a:ext uri="{FF2B5EF4-FFF2-40B4-BE49-F238E27FC236}">
                    <a16:creationId xmlns:a16="http://schemas.microsoft.com/office/drawing/2014/main" xmlns="" id="{1715C9DC-263E-B2BB-3026-CB00B176AF5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94;p47">
                <a:extLst>
                  <a:ext uri="{FF2B5EF4-FFF2-40B4-BE49-F238E27FC236}">
                    <a16:creationId xmlns:a16="http://schemas.microsoft.com/office/drawing/2014/main" xmlns="" id="{F45C9CB4-3B15-E896-44AB-BBD70644C8E7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95;p47">
                <a:extLst>
                  <a:ext uri="{FF2B5EF4-FFF2-40B4-BE49-F238E27FC236}">
                    <a16:creationId xmlns:a16="http://schemas.microsoft.com/office/drawing/2014/main" xmlns="" id="{FC1BCB4E-998B-ACB3-DF5A-7B33D4DF780B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96;p47">
                <a:extLst>
                  <a:ext uri="{FF2B5EF4-FFF2-40B4-BE49-F238E27FC236}">
                    <a16:creationId xmlns:a16="http://schemas.microsoft.com/office/drawing/2014/main" xmlns="" id="{64BD6AED-890B-5422-32A5-D981E1EFA03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97;p47">
                <a:extLst>
                  <a:ext uri="{FF2B5EF4-FFF2-40B4-BE49-F238E27FC236}">
                    <a16:creationId xmlns:a16="http://schemas.microsoft.com/office/drawing/2014/main" xmlns="" id="{5AC44669-F32C-E7A2-FEC0-9559148AE0DE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98;p47">
                <a:extLst>
                  <a:ext uri="{FF2B5EF4-FFF2-40B4-BE49-F238E27FC236}">
                    <a16:creationId xmlns:a16="http://schemas.microsoft.com/office/drawing/2014/main" xmlns="" id="{4D70EA43-366D-5420-ED45-A1341C957C58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99;p47">
                <a:extLst>
                  <a:ext uri="{FF2B5EF4-FFF2-40B4-BE49-F238E27FC236}">
                    <a16:creationId xmlns:a16="http://schemas.microsoft.com/office/drawing/2014/main" xmlns="" id="{3388447E-1F84-E48E-1BD7-50727020887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300;p47">
                <a:extLst>
                  <a:ext uri="{FF2B5EF4-FFF2-40B4-BE49-F238E27FC236}">
                    <a16:creationId xmlns:a16="http://schemas.microsoft.com/office/drawing/2014/main" xmlns="" id="{194B40DD-4DB6-29FB-F7D3-AD5DF4166ADA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301;p47">
                <a:extLst>
                  <a:ext uri="{FF2B5EF4-FFF2-40B4-BE49-F238E27FC236}">
                    <a16:creationId xmlns:a16="http://schemas.microsoft.com/office/drawing/2014/main" xmlns="" id="{5D43D6A9-355B-8501-942C-87FEEBA42D64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302;p47">
              <a:extLst>
                <a:ext uri="{FF2B5EF4-FFF2-40B4-BE49-F238E27FC236}">
                  <a16:creationId xmlns:a16="http://schemas.microsoft.com/office/drawing/2014/main" xmlns="" id="{E92D9540-AF35-E8FA-B47F-9F0C9806314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55" name="Google Shape;3303;p47">
                <a:extLst>
                  <a:ext uri="{FF2B5EF4-FFF2-40B4-BE49-F238E27FC236}">
                    <a16:creationId xmlns:a16="http://schemas.microsoft.com/office/drawing/2014/main" xmlns="" id="{120F3D57-D822-31C6-2796-4E06AAE15AC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304;p47">
                <a:extLst>
                  <a:ext uri="{FF2B5EF4-FFF2-40B4-BE49-F238E27FC236}">
                    <a16:creationId xmlns:a16="http://schemas.microsoft.com/office/drawing/2014/main" xmlns="" id="{29424F80-05D3-F5FF-0495-F32DA9C9CA50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305;p47">
                <a:extLst>
                  <a:ext uri="{FF2B5EF4-FFF2-40B4-BE49-F238E27FC236}">
                    <a16:creationId xmlns:a16="http://schemas.microsoft.com/office/drawing/2014/main" xmlns="" id="{78F9856E-0AC6-22EA-4554-22DC5C6B03CD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306;p47">
                <a:extLst>
                  <a:ext uri="{FF2B5EF4-FFF2-40B4-BE49-F238E27FC236}">
                    <a16:creationId xmlns:a16="http://schemas.microsoft.com/office/drawing/2014/main" xmlns="" id="{624FE99C-FF71-764B-CC9F-9818265E91D0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307;p47">
                <a:extLst>
                  <a:ext uri="{FF2B5EF4-FFF2-40B4-BE49-F238E27FC236}">
                    <a16:creationId xmlns:a16="http://schemas.microsoft.com/office/drawing/2014/main" xmlns="" id="{30A63788-98B1-1F01-3F17-0954619CCF55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308;p47">
                <a:extLst>
                  <a:ext uri="{FF2B5EF4-FFF2-40B4-BE49-F238E27FC236}">
                    <a16:creationId xmlns:a16="http://schemas.microsoft.com/office/drawing/2014/main" xmlns="" id="{D34839B6-0F72-1C44-E100-625DFE9F70E1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309;p47">
                <a:extLst>
                  <a:ext uri="{FF2B5EF4-FFF2-40B4-BE49-F238E27FC236}">
                    <a16:creationId xmlns:a16="http://schemas.microsoft.com/office/drawing/2014/main" xmlns="" id="{153859C2-9695-A329-F369-A7680BD5E97C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310;p47">
                <a:extLst>
                  <a:ext uri="{FF2B5EF4-FFF2-40B4-BE49-F238E27FC236}">
                    <a16:creationId xmlns:a16="http://schemas.microsoft.com/office/drawing/2014/main" xmlns="" id="{FC5D6670-15B5-76BC-2F55-762F9B448BD9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311;p47">
                <a:extLst>
                  <a:ext uri="{FF2B5EF4-FFF2-40B4-BE49-F238E27FC236}">
                    <a16:creationId xmlns:a16="http://schemas.microsoft.com/office/drawing/2014/main" xmlns="" id="{7F88BDE2-9EF2-1396-6F86-D5D820C64FBF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312;p47">
                <a:extLst>
                  <a:ext uri="{FF2B5EF4-FFF2-40B4-BE49-F238E27FC236}">
                    <a16:creationId xmlns:a16="http://schemas.microsoft.com/office/drawing/2014/main" xmlns="" id="{19B6FD50-13A0-1B96-B25B-E51AF38ECBEC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313;p47">
                <a:extLst>
                  <a:ext uri="{FF2B5EF4-FFF2-40B4-BE49-F238E27FC236}">
                    <a16:creationId xmlns:a16="http://schemas.microsoft.com/office/drawing/2014/main" xmlns="" id="{69EC2072-4189-C04A-A786-61646800B0AC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314;p47">
                <a:extLst>
                  <a:ext uri="{FF2B5EF4-FFF2-40B4-BE49-F238E27FC236}">
                    <a16:creationId xmlns:a16="http://schemas.microsoft.com/office/drawing/2014/main" xmlns="" id="{68992607-C2E9-CF7A-6EB6-56CF90EABC8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315;p47">
                <a:extLst>
                  <a:ext uri="{FF2B5EF4-FFF2-40B4-BE49-F238E27FC236}">
                    <a16:creationId xmlns:a16="http://schemas.microsoft.com/office/drawing/2014/main" xmlns="" id="{61CCD468-211E-522D-E149-BD5E4B15102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316;p47">
                <a:extLst>
                  <a:ext uri="{FF2B5EF4-FFF2-40B4-BE49-F238E27FC236}">
                    <a16:creationId xmlns:a16="http://schemas.microsoft.com/office/drawing/2014/main" xmlns="" id="{3D66EEB9-09CB-C65A-CEB9-D82E7DABB79C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17;p47">
                <a:extLst>
                  <a:ext uri="{FF2B5EF4-FFF2-40B4-BE49-F238E27FC236}">
                    <a16:creationId xmlns:a16="http://schemas.microsoft.com/office/drawing/2014/main" xmlns="" id="{0EC4CDFD-BBDD-92BF-60A2-1B26CF82914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18;p47">
                <a:extLst>
                  <a:ext uri="{FF2B5EF4-FFF2-40B4-BE49-F238E27FC236}">
                    <a16:creationId xmlns:a16="http://schemas.microsoft.com/office/drawing/2014/main" xmlns="" id="{EEF23227-FF63-DAFA-4C9E-5545C380E76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9;p47">
              <a:extLst>
                <a:ext uri="{FF2B5EF4-FFF2-40B4-BE49-F238E27FC236}">
                  <a16:creationId xmlns:a16="http://schemas.microsoft.com/office/drawing/2014/main" xmlns="" id="{50D6BB5D-0652-7B5B-5FFB-771C121B04ED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39" name="Google Shape;3320;p47">
                <a:extLst>
                  <a:ext uri="{FF2B5EF4-FFF2-40B4-BE49-F238E27FC236}">
                    <a16:creationId xmlns:a16="http://schemas.microsoft.com/office/drawing/2014/main" xmlns="" id="{002CDBEC-8CE8-C521-1A74-EC4D1D8EA3F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21;p47">
                <a:extLst>
                  <a:ext uri="{FF2B5EF4-FFF2-40B4-BE49-F238E27FC236}">
                    <a16:creationId xmlns:a16="http://schemas.microsoft.com/office/drawing/2014/main" xmlns="" id="{F4EC80B6-8B8F-BFCB-CF06-2920B0BA8C0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22;p47">
                <a:extLst>
                  <a:ext uri="{FF2B5EF4-FFF2-40B4-BE49-F238E27FC236}">
                    <a16:creationId xmlns:a16="http://schemas.microsoft.com/office/drawing/2014/main" xmlns="" id="{A4379DC2-6110-4403-36DE-B949AF59278D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23;p47">
                <a:extLst>
                  <a:ext uri="{FF2B5EF4-FFF2-40B4-BE49-F238E27FC236}">
                    <a16:creationId xmlns:a16="http://schemas.microsoft.com/office/drawing/2014/main" xmlns="" id="{4373727D-5341-3149-9EEA-8FDF47B78BBE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24;p47">
                <a:extLst>
                  <a:ext uri="{FF2B5EF4-FFF2-40B4-BE49-F238E27FC236}">
                    <a16:creationId xmlns:a16="http://schemas.microsoft.com/office/drawing/2014/main" xmlns="" id="{BEA5A616-0BDC-A543-6AA6-87D1E1B33C08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25;p47">
                <a:extLst>
                  <a:ext uri="{FF2B5EF4-FFF2-40B4-BE49-F238E27FC236}">
                    <a16:creationId xmlns:a16="http://schemas.microsoft.com/office/drawing/2014/main" xmlns="" id="{B8D4934E-50BA-92A8-7129-E86344768357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26;p47">
                <a:extLst>
                  <a:ext uri="{FF2B5EF4-FFF2-40B4-BE49-F238E27FC236}">
                    <a16:creationId xmlns:a16="http://schemas.microsoft.com/office/drawing/2014/main" xmlns="" id="{EBCCCB08-A192-8789-63AD-052033C81E58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27;p47">
                <a:extLst>
                  <a:ext uri="{FF2B5EF4-FFF2-40B4-BE49-F238E27FC236}">
                    <a16:creationId xmlns:a16="http://schemas.microsoft.com/office/drawing/2014/main" xmlns="" id="{4D6A4C32-A00A-C133-72B9-668808458CF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28;p47">
                <a:extLst>
                  <a:ext uri="{FF2B5EF4-FFF2-40B4-BE49-F238E27FC236}">
                    <a16:creationId xmlns:a16="http://schemas.microsoft.com/office/drawing/2014/main" xmlns="" id="{42762313-AFCA-A881-3F7F-87853B2D266D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29;p47">
                <a:extLst>
                  <a:ext uri="{FF2B5EF4-FFF2-40B4-BE49-F238E27FC236}">
                    <a16:creationId xmlns:a16="http://schemas.microsoft.com/office/drawing/2014/main" xmlns="" id="{0C283B74-4F48-7D94-26AA-D8085FB64AE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30;p47">
                <a:extLst>
                  <a:ext uri="{FF2B5EF4-FFF2-40B4-BE49-F238E27FC236}">
                    <a16:creationId xmlns:a16="http://schemas.microsoft.com/office/drawing/2014/main" xmlns="" id="{93C88691-CFF0-AAE1-0AFA-47FA71BBEFB3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31;p47">
                <a:extLst>
                  <a:ext uri="{FF2B5EF4-FFF2-40B4-BE49-F238E27FC236}">
                    <a16:creationId xmlns:a16="http://schemas.microsoft.com/office/drawing/2014/main" xmlns="" id="{F66DF753-875A-5F10-C137-A5BE9CDD3235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32;p47">
                <a:extLst>
                  <a:ext uri="{FF2B5EF4-FFF2-40B4-BE49-F238E27FC236}">
                    <a16:creationId xmlns:a16="http://schemas.microsoft.com/office/drawing/2014/main" xmlns="" id="{C03045F9-B550-3DB5-024D-B60C3F192AE5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33;p47">
                <a:extLst>
                  <a:ext uri="{FF2B5EF4-FFF2-40B4-BE49-F238E27FC236}">
                    <a16:creationId xmlns:a16="http://schemas.microsoft.com/office/drawing/2014/main" xmlns="" id="{7D99335D-7C9B-7051-A442-1482E600DC32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34;p47">
                <a:extLst>
                  <a:ext uri="{FF2B5EF4-FFF2-40B4-BE49-F238E27FC236}">
                    <a16:creationId xmlns:a16="http://schemas.microsoft.com/office/drawing/2014/main" xmlns="" id="{D7E4B860-9B27-9205-8D07-25BF82AFDA5F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35;p47">
                <a:extLst>
                  <a:ext uri="{FF2B5EF4-FFF2-40B4-BE49-F238E27FC236}">
                    <a16:creationId xmlns:a16="http://schemas.microsoft.com/office/drawing/2014/main" xmlns="" id="{65CF3429-3D29-76FF-8C1B-473E6A11E6B1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36;p47">
              <a:extLst>
                <a:ext uri="{FF2B5EF4-FFF2-40B4-BE49-F238E27FC236}">
                  <a16:creationId xmlns:a16="http://schemas.microsoft.com/office/drawing/2014/main" xmlns="" id="{7E5C1100-38F3-2AB7-7768-FD1093E10EBC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23" name="Google Shape;3337;p47">
                <a:extLst>
                  <a:ext uri="{FF2B5EF4-FFF2-40B4-BE49-F238E27FC236}">
                    <a16:creationId xmlns:a16="http://schemas.microsoft.com/office/drawing/2014/main" xmlns="" id="{CA67E41A-56BD-6B2E-009C-24DF60ECB46C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38;p47">
                <a:extLst>
                  <a:ext uri="{FF2B5EF4-FFF2-40B4-BE49-F238E27FC236}">
                    <a16:creationId xmlns:a16="http://schemas.microsoft.com/office/drawing/2014/main" xmlns="" id="{71849B2F-0E7B-E824-68B6-656B49FA0076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39;p47">
                <a:extLst>
                  <a:ext uri="{FF2B5EF4-FFF2-40B4-BE49-F238E27FC236}">
                    <a16:creationId xmlns:a16="http://schemas.microsoft.com/office/drawing/2014/main" xmlns="" id="{1AE0FCC0-BC02-4BB1-4BED-D2592ECE22C6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40;p47">
                <a:extLst>
                  <a:ext uri="{FF2B5EF4-FFF2-40B4-BE49-F238E27FC236}">
                    <a16:creationId xmlns:a16="http://schemas.microsoft.com/office/drawing/2014/main" xmlns="" id="{4CEE30DA-6764-D4CD-077A-3C9CEBBCC5D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41;p47">
                <a:extLst>
                  <a:ext uri="{FF2B5EF4-FFF2-40B4-BE49-F238E27FC236}">
                    <a16:creationId xmlns:a16="http://schemas.microsoft.com/office/drawing/2014/main" xmlns="" id="{88A719F6-668B-8BF9-D867-8B2D99E852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42;p47">
                <a:extLst>
                  <a:ext uri="{FF2B5EF4-FFF2-40B4-BE49-F238E27FC236}">
                    <a16:creationId xmlns:a16="http://schemas.microsoft.com/office/drawing/2014/main" xmlns="" id="{8BA8F09C-6840-A347-6734-74D2B82DC28A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43;p47">
                <a:extLst>
                  <a:ext uri="{FF2B5EF4-FFF2-40B4-BE49-F238E27FC236}">
                    <a16:creationId xmlns:a16="http://schemas.microsoft.com/office/drawing/2014/main" xmlns="" id="{9150EC42-BF41-DDFF-672F-DFF3D669813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44;p47">
                <a:extLst>
                  <a:ext uri="{FF2B5EF4-FFF2-40B4-BE49-F238E27FC236}">
                    <a16:creationId xmlns:a16="http://schemas.microsoft.com/office/drawing/2014/main" xmlns="" id="{3E86B662-2B68-61B2-2D8D-83BA41C76AE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45;p47">
                <a:extLst>
                  <a:ext uri="{FF2B5EF4-FFF2-40B4-BE49-F238E27FC236}">
                    <a16:creationId xmlns:a16="http://schemas.microsoft.com/office/drawing/2014/main" xmlns="" id="{9C2A4BF7-CEE5-A526-F718-D00EA2B6351E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46;p47">
                <a:extLst>
                  <a:ext uri="{FF2B5EF4-FFF2-40B4-BE49-F238E27FC236}">
                    <a16:creationId xmlns:a16="http://schemas.microsoft.com/office/drawing/2014/main" xmlns="" id="{019B3A8E-3851-77C0-4422-6CAA8B15C18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47;p47">
                <a:extLst>
                  <a:ext uri="{FF2B5EF4-FFF2-40B4-BE49-F238E27FC236}">
                    <a16:creationId xmlns:a16="http://schemas.microsoft.com/office/drawing/2014/main" xmlns="" id="{AD9BED1C-A94A-E21F-4D0E-B9825A5767E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48;p47">
                <a:extLst>
                  <a:ext uri="{FF2B5EF4-FFF2-40B4-BE49-F238E27FC236}">
                    <a16:creationId xmlns:a16="http://schemas.microsoft.com/office/drawing/2014/main" xmlns="" id="{2151AD8E-55D4-4609-6C68-9467B4DB34E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49;p47">
                <a:extLst>
                  <a:ext uri="{FF2B5EF4-FFF2-40B4-BE49-F238E27FC236}">
                    <a16:creationId xmlns:a16="http://schemas.microsoft.com/office/drawing/2014/main" xmlns="" id="{404A3B87-C5D1-094C-9E7F-7E3B0427A27A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50;p47">
                <a:extLst>
                  <a:ext uri="{FF2B5EF4-FFF2-40B4-BE49-F238E27FC236}">
                    <a16:creationId xmlns:a16="http://schemas.microsoft.com/office/drawing/2014/main" xmlns="" id="{946A6EC4-937E-22B8-5A8B-AE9C60E0FE62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51;p47">
                <a:extLst>
                  <a:ext uri="{FF2B5EF4-FFF2-40B4-BE49-F238E27FC236}">
                    <a16:creationId xmlns:a16="http://schemas.microsoft.com/office/drawing/2014/main" xmlns="" id="{D47544B4-5455-89A3-7F6C-61A007E4EAA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52;p47">
                <a:extLst>
                  <a:ext uri="{FF2B5EF4-FFF2-40B4-BE49-F238E27FC236}">
                    <a16:creationId xmlns:a16="http://schemas.microsoft.com/office/drawing/2014/main" xmlns="" id="{1984BE7D-1BE1-64F1-8D1B-C92BFF8039C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53;p47">
              <a:extLst>
                <a:ext uri="{FF2B5EF4-FFF2-40B4-BE49-F238E27FC236}">
                  <a16:creationId xmlns:a16="http://schemas.microsoft.com/office/drawing/2014/main" xmlns="" id="{8E7F2273-3D3D-1B88-0B32-941E1D4146E8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07" name="Google Shape;3354;p47">
                <a:extLst>
                  <a:ext uri="{FF2B5EF4-FFF2-40B4-BE49-F238E27FC236}">
                    <a16:creationId xmlns:a16="http://schemas.microsoft.com/office/drawing/2014/main" xmlns="" id="{E501E678-8296-8445-3AA1-45E72784A517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55;p47">
                <a:extLst>
                  <a:ext uri="{FF2B5EF4-FFF2-40B4-BE49-F238E27FC236}">
                    <a16:creationId xmlns:a16="http://schemas.microsoft.com/office/drawing/2014/main" xmlns="" id="{1E270C1F-D438-4BF7-E11A-2BE03F0A226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56;p47">
                <a:extLst>
                  <a:ext uri="{FF2B5EF4-FFF2-40B4-BE49-F238E27FC236}">
                    <a16:creationId xmlns:a16="http://schemas.microsoft.com/office/drawing/2014/main" xmlns="" id="{97E7D9E4-4841-B291-4888-EA429A11EE9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57;p47">
                <a:extLst>
                  <a:ext uri="{FF2B5EF4-FFF2-40B4-BE49-F238E27FC236}">
                    <a16:creationId xmlns:a16="http://schemas.microsoft.com/office/drawing/2014/main" xmlns="" id="{28790BC3-2991-1286-7726-191ABA266D7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58;p47">
                <a:extLst>
                  <a:ext uri="{FF2B5EF4-FFF2-40B4-BE49-F238E27FC236}">
                    <a16:creationId xmlns:a16="http://schemas.microsoft.com/office/drawing/2014/main" xmlns="" id="{6F38D9F0-7990-FC8C-3E84-EF79476CB3BF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59;p47">
                <a:extLst>
                  <a:ext uri="{FF2B5EF4-FFF2-40B4-BE49-F238E27FC236}">
                    <a16:creationId xmlns:a16="http://schemas.microsoft.com/office/drawing/2014/main" xmlns="" id="{B1ADFEF7-BF9F-C09C-EBAB-CFA6F507CA1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60;p47">
                <a:extLst>
                  <a:ext uri="{FF2B5EF4-FFF2-40B4-BE49-F238E27FC236}">
                    <a16:creationId xmlns:a16="http://schemas.microsoft.com/office/drawing/2014/main" xmlns="" id="{0A7B5D22-E07C-563F-D6C9-2732A87F8E90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61;p47">
                <a:extLst>
                  <a:ext uri="{FF2B5EF4-FFF2-40B4-BE49-F238E27FC236}">
                    <a16:creationId xmlns:a16="http://schemas.microsoft.com/office/drawing/2014/main" xmlns="" id="{542A8B14-4647-3AEA-7105-4543A0A6D4B6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62;p47">
                <a:extLst>
                  <a:ext uri="{FF2B5EF4-FFF2-40B4-BE49-F238E27FC236}">
                    <a16:creationId xmlns:a16="http://schemas.microsoft.com/office/drawing/2014/main" xmlns="" id="{A0B0F364-5591-DF9F-C8D6-5287F527F03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63;p47">
                <a:extLst>
                  <a:ext uri="{FF2B5EF4-FFF2-40B4-BE49-F238E27FC236}">
                    <a16:creationId xmlns:a16="http://schemas.microsoft.com/office/drawing/2014/main" xmlns="" id="{B64B488B-8AF0-F662-723C-FC82ADC175A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64;p47">
                <a:extLst>
                  <a:ext uri="{FF2B5EF4-FFF2-40B4-BE49-F238E27FC236}">
                    <a16:creationId xmlns:a16="http://schemas.microsoft.com/office/drawing/2014/main" xmlns="" id="{6614985F-B14E-E7AE-7819-61DA294B168A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65;p47">
                <a:extLst>
                  <a:ext uri="{FF2B5EF4-FFF2-40B4-BE49-F238E27FC236}">
                    <a16:creationId xmlns:a16="http://schemas.microsoft.com/office/drawing/2014/main" xmlns="" id="{EB5D2A4E-F2E5-C90C-1EDF-D92F98F5651B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66;p47">
                <a:extLst>
                  <a:ext uri="{FF2B5EF4-FFF2-40B4-BE49-F238E27FC236}">
                    <a16:creationId xmlns:a16="http://schemas.microsoft.com/office/drawing/2014/main" xmlns="" id="{8BF82685-38D4-A50D-3D98-0371B2287E16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67;p47">
                <a:extLst>
                  <a:ext uri="{FF2B5EF4-FFF2-40B4-BE49-F238E27FC236}">
                    <a16:creationId xmlns:a16="http://schemas.microsoft.com/office/drawing/2014/main" xmlns="" id="{551599E8-A7FD-48D7-CC53-19B96461E952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68;p47">
                <a:extLst>
                  <a:ext uri="{FF2B5EF4-FFF2-40B4-BE49-F238E27FC236}">
                    <a16:creationId xmlns:a16="http://schemas.microsoft.com/office/drawing/2014/main" xmlns="" id="{C1BF08E6-6D17-1152-F389-217406A2E7A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69;p47">
                <a:extLst>
                  <a:ext uri="{FF2B5EF4-FFF2-40B4-BE49-F238E27FC236}">
                    <a16:creationId xmlns:a16="http://schemas.microsoft.com/office/drawing/2014/main" xmlns="" id="{F1752CC2-F786-5A02-F534-86B301089C17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70;p47">
              <a:extLst>
                <a:ext uri="{FF2B5EF4-FFF2-40B4-BE49-F238E27FC236}">
                  <a16:creationId xmlns:a16="http://schemas.microsoft.com/office/drawing/2014/main" xmlns="" id="{81C82F20-CD1E-330E-CA23-E3FF3BFC02D5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91" name="Google Shape;3371;p47">
                <a:extLst>
                  <a:ext uri="{FF2B5EF4-FFF2-40B4-BE49-F238E27FC236}">
                    <a16:creationId xmlns:a16="http://schemas.microsoft.com/office/drawing/2014/main" xmlns="" id="{E81DBA33-FAEA-B064-04E1-9BF8EA4EE3BE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72;p47">
                <a:extLst>
                  <a:ext uri="{FF2B5EF4-FFF2-40B4-BE49-F238E27FC236}">
                    <a16:creationId xmlns:a16="http://schemas.microsoft.com/office/drawing/2014/main" xmlns="" id="{3EC187DC-A2EF-124F-6B9C-3C5CEB29AFAB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73;p47">
                <a:extLst>
                  <a:ext uri="{FF2B5EF4-FFF2-40B4-BE49-F238E27FC236}">
                    <a16:creationId xmlns:a16="http://schemas.microsoft.com/office/drawing/2014/main" xmlns="" id="{5CF34B7F-065C-8552-533B-8F653598A30F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74;p47">
                <a:extLst>
                  <a:ext uri="{FF2B5EF4-FFF2-40B4-BE49-F238E27FC236}">
                    <a16:creationId xmlns:a16="http://schemas.microsoft.com/office/drawing/2014/main" xmlns="" id="{2068F255-FD82-BD3C-0C76-CB77CE94A5D2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75;p47">
                <a:extLst>
                  <a:ext uri="{FF2B5EF4-FFF2-40B4-BE49-F238E27FC236}">
                    <a16:creationId xmlns:a16="http://schemas.microsoft.com/office/drawing/2014/main" xmlns="" id="{F158EF9F-2C66-B28F-6BC4-85A9C98E84D3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76;p47">
                <a:extLst>
                  <a:ext uri="{FF2B5EF4-FFF2-40B4-BE49-F238E27FC236}">
                    <a16:creationId xmlns:a16="http://schemas.microsoft.com/office/drawing/2014/main" xmlns="" id="{F54D8550-1249-B0CC-DBDE-91C35705D198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77;p47">
                <a:extLst>
                  <a:ext uri="{FF2B5EF4-FFF2-40B4-BE49-F238E27FC236}">
                    <a16:creationId xmlns:a16="http://schemas.microsoft.com/office/drawing/2014/main" xmlns="" id="{0C2E3521-0342-A8BB-DC86-DB747E2F259F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78;p47">
                <a:extLst>
                  <a:ext uri="{FF2B5EF4-FFF2-40B4-BE49-F238E27FC236}">
                    <a16:creationId xmlns:a16="http://schemas.microsoft.com/office/drawing/2014/main" xmlns="" id="{7F84D325-30BC-3B7A-AC09-CB5A955684D8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79;p47">
                <a:extLst>
                  <a:ext uri="{FF2B5EF4-FFF2-40B4-BE49-F238E27FC236}">
                    <a16:creationId xmlns:a16="http://schemas.microsoft.com/office/drawing/2014/main" xmlns="" id="{BF5EBA84-9C3D-4E49-542D-A97813FD5B48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80;p47">
                <a:extLst>
                  <a:ext uri="{FF2B5EF4-FFF2-40B4-BE49-F238E27FC236}">
                    <a16:creationId xmlns:a16="http://schemas.microsoft.com/office/drawing/2014/main" xmlns="" id="{C64BCCB8-702C-0D32-E8B9-EB760D319042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81;p47">
                <a:extLst>
                  <a:ext uri="{FF2B5EF4-FFF2-40B4-BE49-F238E27FC236}">
                    <a16:creationId xmlns:a16="http://schemas.microsoft.com/office/drawing/2014/main" xmlns="" id="{09D15BF8-02B2-C022-87C9-013C0B3E8604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82;p47">
                <a:extLst>
                  <a:ext uri="{FF2B5EF4-FFF2-40B4-BE49-F238E27FC236}">
                    <a16:creationId xmlns:a16="http://schemas.microsoft.com/office/drawing/2014/main" xmlns="" id="{38F383D7-0F82-E671-7694-E5168AC3748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83;p47">
                <a:extLst>
                  <a:ext uri="{FF2B5EF4-FFF2-40B4-BE49-F238E27FC236}">
                    <a16:creationId xmlns:a16="http://schemas.microsoft.com/office/drawing/2014/main" xmlns="" id="{20869EB8-2152-91BC-CDCD-CF1B8D63FBA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84;p47">
                <a:extLst>
                  <a:ext uri="{FF2B5EF4-FFF2-40B4-BE49-F238E27FC236}">
                    <a16:creationId xmlns:a16="http://schemas.microsoft.com/office/drawing/2014/main" xmlns="" id="{9502DEDB-AD42-69F0-B768-912B8AFFF53C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85;p47">
                <a:extLst>
                  <a:ext uri="{FF2B5EF4-FFF2-40B4-BE49-F238E27FC236}">
                    <a16:creationId xmlns:a16="http://schemas.microsoft.com/office/drawing/2014/main" xmlns="" id="{8D93D76D-C727-4DE3-91D9-1897B1F02B50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86;p47">
                <a:extLst>
                  <a:ext uri="{FF2B5EF4-FFF2-40B4-BE49-F238E27FC236}">
                    <a16:creationId xmlns:a16="http://schemas.microsoft.com/office/drawing/2014/main" xmlns="" id="{F3802C76-B081-715E-A0EE-D15B4CAABF8A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87;p47">
              <a:extLst>
                <a:ext uri="{FF2B5EF4-FFF2-40B4-BE49-F238E27FC236}">
                  <a16:creationId xmlns:a16="http://schemas.microsoft.com/office/drawing/2014/main" xmlns="" id="{4E174A83-CDF8-E897-9136-0C107E1A78AF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75" name="Google Shape;3388;p47">
                <a:extLst>
                  <a:ext uri="{FF2B5EF4-FFF2-40B4-BE49-F238E27FC236}">
                    <a16:creationId xmlns:a16="http://schemas.microsoft.com/office/drawing/2014/main" xmlns="" id="{1252BECD-AA4A-9F65-DE85-4304191BDDA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89;p47">
                <a:extLst>
                  <a:ext uri="{FF2B5EF4-FFF2-40B4-BE49-F238E27FC236}">
                    <a16:creationId xmlns:a16="http://schemas.microsoft.com/office/drawing/2014/main" xmlns="" id="{729A04B9-B10A-EC46-8DC1-C83182267E37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90;p47">
                <a:extLst>
                  <a:ext uri="{FF2B5EF4-FFF2-40B4-BE49-F238E27FC236}">
                    <a16:creationId xmlns:a16="http://schemas.microsoft.com/office/drawing/2014/main" xmlns="" id="{66FFD5BD-EA8C-B511-6163-5C101B596422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91;p47">
                <a:extLst>
                  <a:ext uri="{FF2B5EF4-FFF2-40B4-BE49-F238E27FC236}">
                    <a16:creationId xmlns:a16="http://schemas.microsoft.com/office/drawing/2014/main" xmlns="" id="{78707AF1-8313-7194-6439-37DC49D5248C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92;p47">
                <a:extLst>
                  <a:ext uri="{FF2B5EF4-FFF2-40B4-BE49-F238E27FC236}">
                    <a16:creationId xmlns:a16="http://schemas.microsoft.com/office/drawing/2014/main" xmlns="" id="{6E288368-B48B-A855-0A6C-AD37BFAAE65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93;p47">
                <a:extLst>
                  <a:ext uri="{FF2B5EF4-FFF2-40B4-BE49-F238E27FC236}">
                    <a16:creationId xmlns:a16="http://schemas.microsoft.com/office/drawing/2014/main" xmlns="" id="{2D841654-C18A-2157-ECDB-1C59D119CC31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94;p47">
                <a:extLst>
                  <a:ext uri="{FF2B5EF4-FFF2-40B4-BE49-F238E27FC236}">
                    <a16:creationId xmlns:a16="http://schemas.microsoft.com/office/drawing/2014/main" xmlns="" id="{EB3CFBF2-A904-3EDD-47EE-78FACB1BAFD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95;p47">
                <a:extLst>
                  <a:ext uri="{FF2B5EF4-FFF2-40B4-BE49-F238E27FC236}">
                    <a16:creationId xmlns:a16="http://schemas.microsoft.com/office/drawing/2014/main" xmlns="" id="{58BF3BD3-E71D-912F-F8EB-15B822C897B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96;p47">
                <a:extLst>
                  <a:ext uri="{FF2B5EF4-FFF2-40B4-BE49-F238E27FC236}">
                    <a16:creationId xmlns:a16="http://schemas.microsoft.com/office/drawing/2014/main" xmlns="" id="{F7E38C94-7501-EB0E-A540-52CB7A744F49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97;p47">
                <a:extLst>
                  <a:ext uri="{FF2B5EF4-FFF2-40B4-BE49-F238E27FC236}">
                    <a16:creationId xmlns:a16="http://schemas.microsoft.com/office/drawing/2014/main" xmlns="" id="{1D2A9908-994E-D878-0B8C-813D9F519251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98;p47">
                <a:extLst>
                  <a:ext uri="{FF2B5EF4-FFF2-40B4-BE49-F238E27FC236}">
                    <a16:creationId xmlns:a16="http://schemas.microsoft.com/office/drawing/2014/main" xmlns="" id="{0CFDBA79-2FE4-67B4-5A22-A8801572D22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99;p47">
                <a:extLst>
                  <a:ext uri="{FF2B5EF4-FFF2-40B4-BE49-F238E27FC236}">
                    <a16:creationId xmlns:a16="http://schemas.microsoft.com/office/drawing/2014/main" xmlns="" id="{2B5E85AF-CD22-5587-3AB0-9D24CA23768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400;p47">
                <a:extLst>
                  <a:ext uri="{FF2B5EF4-FFF2-40B4-BE49-F238E27FC236}">
                    <a16:creationId xmlns:a16="http://schemas.microsoft.com/office/drawing/2014/main" xmlns="" id="{ABD82B3E-F51E-53EC-3271-8EB144DC3540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401;p47">
                <a:extLst>
                  <a:ext uri="{FF2B5EF4-FFF2-40B4-BE49-F238E27FC236}">
                    <a16:creationId xmlns:a16="http://schemas.microsoft.com/office/drawing/2014/main" xmlns="" id="{8A884A8C-6F67-061D-38D8-695320EA04D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402;p47">
                <a:extLst>
                  <a:ext uri="{FF2B5EF4-FFF2-40B4-BE49-F238E27FC236}">
                    <a16:creationId xmlns:a16="http://schemas.microsoft.com/office/drawing/2014/main" xmlns="" id="{7A8DC008-AA78-70A2-8457-9F5C5D8B06D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403;p47">
                <a:extLst>
                  <a:ext uri="{FF2B5EF4-FFF2-40B4-BE49-F238E27FC236}">
                    <a16:creationId xmlns:a16="http://schemas.microsoft.com/office/drawing/2014/main" xmlns="" id="{83CEA3FB-BE23-BFBE-1C65-3353359CE8D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04;p47">
              <a:extLst>
                <a:ext uri="{FF2B5EF4-FFF2-40B4-BE49-F238E27FC236}">
                  <a16:creationId xmlns:a16="http://schemas.microsoft.com/office/drawing/2014/main" xmlns="" id="{63E6DEA9-C1D9-A0C6-86C0-2BA7E8575FE2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59" name="Google Shape;3405;p47">
                <a:extLst>
                  <a:ext uri="{FF2B5EF4-FFF2-40B4-BE49-F238E27FC236}">
                    <a16:creationId xmlns:a16="http://schemas.microsoft.com/office/drawing/2014/main" xmlns="" id="{D4AA5316-8D6D-83D7-C269-90DD9CC5578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406;p47">
                <a:extLst>
                  <a:ext uri="{FF2B5EF4-FFF2-40B4-BE49-F238E27FC236}">
                    <a16:creationId xmlns:a16="http://schemas.microsoft.com/office/drawing/2014/main" xmlns="" id="{1E3FE0B7-C535-1D1A-421A-E33F7B9E5C24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407;p47">
                <a:extLst>
                  <a:ext uri="{FF2B5EF4-FFF2-40B4-BE49-F238E27FC236}">
                    <a16:creationId xmlns:a16="http://schemas.microsoft.com/office/drawing/2014/main" xmlns="" id="{0036FD8F-C603-D88B-1433-CF48D857D0AE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408;p47">
                <a:extLst>
                  <a:ext uri="{FF2B5EF4-FFF2-40B4-BE49-F238E27FC236}">
                    <a16:creationId xmlns:a16="http://schemas.microsoft.com/office/drawing/2014/main" xmlns="" id="{DCABBF72-26D5-F577-8FB1-FF623DC89C01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409;p47">
                <a:extLst>
                  <a:ext uri="{FF2B5EF4-FFF2-40B4-BE49-F238E27FC236}">
                    <a16:creationId xmlns:a16="http://schemas.microsoft.com/office/drawing/2014/main" xmlns="" id="{735C3AA3-B44D-2684-FAB4-C64EBD757E7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410;p47">
                <a:extLst>
                  <a:ext uri="{FF2B5EF4-FFF2-40B4-BE49-F238E27FC236}">
                    <a16:creationId xmlns:a16="http://schemas.microsoft.com/office/drawing/2014/main" xmlns="" id="{CE5358AC-D0C5-139A-DA1A-9A83ED6CCF7C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411;p47">
                <a:extLst>
                  <a:ext uri="{FF2B5EF4-FFF2-40B4-BE49-F238E27FC236}">
                    <a16:creationId xmlns:a16="http://schemas.microsoft.com/office/drawing/2014/main" xmlns="" id="{D4FDFA5A-0CC2-EFDA-1BFA-1133F80C39B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412;p47">
                <a:extLst>
                  <a:ext uri="{FF2B5EF4-FFF2-40B4-BE49-F238E27FC236}">
                    <a16:creationId xmlns:a16="http://schemas.microsoft.com/office/drawing/2014/main" xmlns="" id="{5410F0BA-05DF-4067-4190-1A116CF56EBD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413;p47">
                <a:extLst>
                  <a:ext uri="{FF2B5EF4-FFF2-40B4-BE49-F238E27FC236}">
                    <a16:creationId xmlns:a16="http://schemas.microsoft.com/office/drawing/2014/main" xmlns="" id="{180B21E4-AA28-A1AC-C212-EA577547628B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414;p47">
                <a:extLst>
                  <a:ext uri="{FF2B5EF4-FFF2-40B4-BE49-F238E27FC236}">
                    <a16:creationId xmlns:a16="http://schemas.microsoft.com/office/drawing/2014/main" xmlns="" id="{F3944ADC-C701-D72E-38D9-9E2E7D8855B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415;p47">
                <a:extLst>
                  <a:ext uri="{FF2B5EF4-FFF2-40B4-BE49-F238E27FC236}">
                    <a16:creationId xmlns:a16="http://schemas.microsoft.com/office/drawing/2014/main" xmlns="" id="{02E8B89F-4694-1270-3513-1379D401D752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416;p47">
                <a:extLst>
                  <a:ext uri="{FF2B5EF4-FFF2-40B4-BE49-F238E27FC236}">
                    <a16:creationId xmlns:a16="http://schemas.microsoft.com/office/drawing/2014/main" xmlns="" id="{1C29B52E-F240-FCCB-7BE2-ABBA94757CFA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17;p47">
                <a:extLst>
                  <a:ext uri="{FF2B5EF4-FFF2-40B4-BE49-F238E27FC236}">
                    <a16:creationId xmlns:a16="http://schemas.microsoft.com/office/drawing/2014/main" xmlns="" id="{36BC8A68-0D9E-C465-0331-235D43B5432B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18;p47">
                <a:extLst>
                  <a:ext uri="{FF2B5EF4-FFF2-40B4-BE49-F238E27FC236}">
                    <a16:creationId xmlns:a16="http://schemas.microsoft.com/office/drawing/2014/main" xmlns="" id="{32EA9A54-1962-F099-6B31-364CAE82D078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19;p47">
                <a:extLst>
                  <a:ext uri="{FF2B5EF4-FFF2-40B4-BE49-F238E27FC236}">
                    <a16:creationId xmlns:a16="http://schemas.microsoft.com/office/drawing/2014/main" xmlns="" id="{50B8FA0C-0599-E90B-3DE5-7F10FEE6BF7F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20;p47">
                <a:extLst>
                  <a:ext uri="{FF2B5EF4-FFF2-40B4-BE49-F238E27FC236}">
                    <a16:creationId xmlns:a16="http://schemas.microsoft.com/office/drawing/2014/main" xmlns="" id="{368C06F3-E4AA-48B1-7546-F60BD36BA7F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21;p47">
              <a:extLst>
                <a:ext uri="{FF2B5EF4-FFF2-40B4-BE49-F238E27FC236}">
                  <a16:creationId xmlns:a16="http://schemas.microsoft.com/office/drawing/2014/main" xmlns="" id="{2E20A2F9-5272-19FF-D00A-D92A236AFDC3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43" name="Google Shape;3422;p47">
                <a:extLst>
                  <a:ext uri="{FF2B5EF4-FFF2-40B4-BE49-F238E27FC236}">
                    <a16:creationId xmlns:a16="http://schemas.microsoft.com/office/drawing/2014/main" xmlns="" id="{9160BA5C-DCCD-C956-CAE3-8EE4F9B3EE4A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23;p47">
                <a:extLst>
                  <a:ext uri="{FF2B5EF4-FFF2-40B4-BE49-F238E27FC236}">
                    <a16:creationId xmlns:a16="http://schemas.microsoft.com/office/drawing/2014/main" xmlns="" id="{C974E82B-4770-C3AF-3814-5EC6F52D657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24;p47">
                <a:extLst>
                  <a:ext uri="{FF2B5EF4-FFF2-40B4-BE49-F238E27FC236}">
                    <a16:creationId xmlns:a16="http://schemas.microsoft.com/office/drawing/2014/main" xmlns="" id="{B029D006-0DB6-2E88-D8D7-E93B344D4E1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25;p47">
                <a:extLst>
                  <a:ext uri="{FF2B5EF4-FFF2-40B4-BE49-F238E27FC236}">
                    <a16:creationId xmlns:a16="http://schemas.microsoft.com/office/drawing/2014/main" xmlns="" id="{2FAA9AC9-FEF3-B5D3-487E-14B85A6CE2E5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26;p47">
                <a:extLst>
                  <a:ext uri="{FF2B5EF4-FFF2-40B4-BE49-F238E27FC236}">
                    <a16:creationId xmlns:a16="http://schemas.microsoft.com/office/drawing/2014/main" xmlns="" id="{F15BFED6-3462-1172-B975-66EF69715F2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27;p47">
                <a:extLst>
                  <a:ext uri="{FF2B5EF4-FFF2-40B4-BE49-F238E27FC236}">
                    <a16:creationId xmlns:a16="http://schemas.microsoft.com/office/drawing/2014/main" xmlns="" id="{DC591937-EA72-9C9D-5064-D6B478769F24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28;p47">
                <a:extLst>
                  <a:ext uri="{FF2B5EF4-FFF2-40B4-BE49-F238E27FC236}">
                    <a16:creationId xmlns:a16="http://schemas.microsoft.com/office/drawing/2014/main" xmlns="" id="{522F8382-0DCF-857D-BD83-6594F7DAE214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29;p47">
                <a:extLst>
                  <a:ext uri="{FF2B5EF4-FFF2-40B4-BE49-F238E27FC236}">
                    <a16:creationId xmlns:a16="http://schemas.microsoft.com/office/drawing/2014/main" xmlns="" id="{5146BEFC-2C55-E848-9018-CD2D2DA60C42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30;p47">
                <a:extLst>
                  <a:ext uri="{FF2B5EF4-FFF2-40B4-BE49-F238E27FC236}">
                    <a16:creationId xmlns:a16="http://schemas.microsoft.com/office/drawing/2014/main" xmlns="" id="{0FC11F06-94A6-2314-8E3D-813826D3BA7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31;p47">
                <a:extLst>
                  <a:ext uri="{FF2B5EF4-FFF2-40B4-BE49-F238E27FC236}">
                    <a16:creationId xmlns:a16="http://schemas.microsoft.com/office/drawing/2014/main" xmlns="" id="{81156A35-5C20-38AF-93F5-6EDE8A8D0AB8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32;p47">
                <a:extLst>
                  <a:ext uri="{FF2B5EF4-FFF2-40B4-BE49-F238E27FC236}">
                    <a16:creationId xmlns:a16="http://schemas.microsoft.com/office/drawing/2014/main" xmlns="" id="{51EE0E64-2939-0C63-27BA-C44A8E3F5B26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33;p47">
                <a:extLst>
                  <a:ext uri="{FF2B5EF4-FFF2-40B4-BE49-F238E27FC236}">
                    <a16:creationId xmlns:a16="http://schemas.microsoft.com/office/drawing/2014/main" xmlns="" id="{0FD2BD2F-4EF6-A726-2CC0-DEDAEB3CAD5D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34;p47">
                <a:extLst>
                  <a:ext uri="{FF2B5EF4-FFF2-40B4-BE49-F238E27FC236}">
                    <a16:creationId xmlns:a16="http://schemas.microsoft.com/office/drawing/2014/main" xmlns="" id="{544D33FE-92A3-785F-B303-012736EF7FB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35;p47">
                <a:extLst>
                  <a:ext uri="{FF2B5EF4-FFF2-40B4-BE49-F238E27FC236}">
                    <a16:creationId xmlns:a16="http://schemas.microsoft.com/office/drawing/2014/main" xmlns="" id="{9BB48F55-E180-58ED-F124-CC806B192503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36;p47">
                <a:extLst>
                  <a:ext uri="{FF2B5EF4-FFF2-40B4-BE49-F238E27FC236}">
                    <a16:creationId xmlns:a16="http://schemas.microsoft.com/office/drawing/2014/main" xmlns="" id="{F8A05469-F80F-5D62-D6C5-A8AA89C400CA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37;p47">
                <a:extLst>
                  <a:ext uri="{FF2B5EF4-FFF2-40B4-BE49-F238E27FC236}">
                    <a16:creationId xmlns:a16="http://schemas.microsoft.com/office/drawing/2014/main" xmlns="" id="{5A39C637-CEE2-F487-B3B4-D29D765A3449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438;p47">
              <a:extLst>
                <a:ext uri="{FF2B5EF4-FFF2-40B4-BE49-F238E27FC236}">
                  <a16:creationId xmlns:a16="http://schemas.microsoft.com/office/drawing/2014/main" xmlns="" id="{0698F6AD-B224-6DDD-D120-22F5AF7A8AF3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27" name="Google Shape;3439;p47">
                <a:extLst>
                  <a:ext uri="{FF2B5EF4-FFF2-40B4-BE49-F238E27FC236}">
                    <a16:creationId xmlns:a16="http://schemas.microsoft.com/office/drawing/2014/main" xmlns="" id="{D327DEAD-695B-D235-D2E5-45D9FB3FEDDF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40;p47">
                <a:extLst>
                  <a:ext uri="{FF2B5EF4-FFF2-40B4-BE49-F238E27FC236}">
                    <a16:creationId xmlns:a16="http://schemas.microsoft.com/office/drawing/2014/main" xmlns="" id="{34AECDA7-6694-BE2C-7474-73664C456D8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41;p47">
                <a:extLst>
                  <a:ext uri="{FF2B5EF4-FFF2-40B4-BE49-F238E27FC236}">
                    <a16:creationId xmlns:a16="http://schemas.microsoft.com/office/drawing/2014/main" xmlns="" id="{AD4C780F-3DCC-342C-7BEA-0747DF933978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42;p47">
                <a:extLst>
                  <a:ext uri="{FF2B5EF4-FFF2-40B4-BE49-F238E27FC236}">
                    <a16:creationId xmlns:a16="http://schemas.microsoft.com/office/drawing/2014/main" xmlns="" id="{7E59841D-07FC-A218-B712-DDEA47DDA07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43;p47">
                <a:extLst>
                  <a:ext uri="{FF2B5EF4-FFF2-40B4-BE49-F238E27FC236}">
                    <a16:creationId xmlns:a16="http://schemas.microsoft.com/office/drawing/2014/main" xmlns="" id="{444EC561-AFC7-4EE8-7BC1-5CB24B403B6A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44;p47">
                <a:extLst>
                  <a:ext uri="{FF2B5EF4-FFF2-40B4-BE49-F238E27FC236}">
                    <a16:creationId xmlns:a16="http://schemas.microsoft.com/office/drawing/2014/main" xmlns="" id="{3B544209-A3F2-56DD-CAAA-CE2EC702C514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45;p47">
                <a:extLst>
                  <a:ext uri="{FF2B5EF4-FFF2-40B4-BE49-F238E27FC236}">
                    <a16:creationId xmlns:a16="http://schemas.microsoft.com/office/drawing/2014/main" xmlns="" id="{01673942-3E8C-56DC-83B3-2E092FEE231E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46;p47">
                <a:extLst>
                  <a:ext uri="{FF2B5EF4-FFF2-40B4-BE49-F238E27FC236}">
                    <a16:creationId xmlns:a16="http://schemas.microsoft.com/office/drawing/2014/main" xmlns="" id="{9FAB17E6-11D4-3F14-6CEB-C280CACE37A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47;p47">
                <a:extLst>
                  <a:ext uri="{FF2B5EF4-FFF2-40B4-BE49-F238E27FC236}">
                    <a16:creationId xmlns:a16="http://schemas.microsoft.com/office/drawing/2014/main" xmlns="" id="{AD5A7DA5-CB49-4D2B-81D5-DE98542829B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48;p47">
                <a:extLst>
                  <a:ext uri="{FF2B5EF4-FFF2-40B4-BE49-F238E27FC236}">
                    <a16:creationId xmlns:a16="http://schemas.microsoft.com/office/drawing/2014/main" xmlns="" id="{C833CE2F-3438-C364-2126-B77E01828DA8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49;p47">
                <a:extLst>
                  <a:ext uri="{FF2B5EF4-FFF2-40B4-BE49-F238E27FC236}">
                    <a16:creationId xmlns:a16="http://schemas.microsoft.com/office/drawing/2014/main" xmlns="" id="{37AC8239-3E08-8460-9E04-C7DE874CFDF8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50;p47">
                <a:extLst>
                  <a:ext uri="{FF2B5EF4-FFF2-40B4-BE49-F238E27FC236}">
                    <a16:creationId xmlns:a16="http://schemas.microsoft.com/office/drawing/2014/main" xmlns="" id="{36F719C7-C7A4-BCD3-DB10-09BA5C3B2D09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51;p47">
                <a:extLst>
                  <a:ext uri="{FF2B5EF4-FFF2-40B4-BE49-F238E27FC236}">
                    <a16:creationId xmlns:a16="http://schemas.microsoft.com/office/drawing/2014/main" xmlns="" id="{17F492E3-8430-AB00-13A4-613030B17078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52;p47">
                <a:extLst>
                  <a:ext uri="{FF2B5EF4-FFF2-40B4-BE49-F238E27FC236}">
                    <a16:creationId xmlns:a16="http://schemas.microsoft.com/office/drawing/2014/main" xmlns="" id="{B027E9E9-A4C1-0403-A30E-AAB64724E17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53;p47">
                <a:extLst>
                  <a:ext uri="{FF2B5EF4-FFF2-40B4-BE49-F238E27FC236}">
                    <a16:creationId xmlns:a16="http://schemas.microsoft.com/office/drawing/2014/main" xmlns="" id="{C419A887-7144-D704-2A29-FCA7A3F6E8A9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54;p47">
                <a:extLst>
                  <a:ext uri="{FF2B5EF4-FFF2-40B4-BE49-F238E27FC236}">
                    <a16:creationId xmlns:a16="http://schemas.microsoft.com/office/drawing/2014/main" xmlns="" id="{EEAA1B2F-D0A9-6376-5147-C9FEE98647B2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55;p47">
              <a:extLst>
                <a:ext uri="{FF2B5EF4-FFF2-40B4-BE49-F238E27FC236}">
                  <a16:creationId xmlns:a16="http://schemas.microsoft.com/office/drawing/2014/main" xmlns="" id="{70968543-52A9-0F13-57B9-C2DE4DA7C2A4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11" name="Google Shape;3456;p47">
                <a:extLst>
                  <a:ext uri="{FF2B5EF4-FFF2-40B4-BE49-F238E27FC236}">
                    <a16:creationId xmlns:a16="http://schemas.microsoft.com/office/drawing/2014/main" xmlns="" id="{2E83C186-FD5B-DC62-2DBE-F3A6358F26C7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57;p47">
                <a:extLst>
                  <a:ext uri="{FF2B5EF4-FFF2-40B4-BE49-F238E27FC236}">
                    <a16:creationId xmlns:a16="http://schemas.microsoft.com/office/drawing/2014/main" xmlns="" id="{E1D5AFCC-EB27-8AE6-5E1E-3BACF265E199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58;p47">
                <a:extLst>
                  <a:ext uri="{FF2B5EF4-FFF2-40B4-BE49-F238E27FC236}">
                    <a16:creationId xmlns:a16="http://schemas.microsoft.com/office/drawing/2014/main" xmlns="" id="{959328F4-C2D3-52D7-30ED-C22B24D6D3B3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59;p47">
                <a:extLst>
                  <a:ext uri="{FF2B5EF4-FFF2-40B4-BE49-F238E27FC236}">
                    <a16:creationId xmlns:a16="http://schemas.microsoft.com/office/drawing/2014/main" xmlns="" id="{A63646D6-8023-1705-7299-5011E3C7AB78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60;p47">
                <a:extLst>
                  <a:ext uri="{FF2B5EF4-FFF2-40B4-BE49-F238E27FC236}">
                    <a16:creationId xmlns:a16="http://schemas.microsoft.com/office/drawing/2014/main" xmlns="" id="{B55FD90B-F209-95B7-B1FE-F1F86D95C94D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61;p47">
                <a:extLst>
                  <a:ext uri="{FF2B5EF4-FFF2-40B4-BE49-F238E27FC236}">
                    <a16:creationId xmlns:a16="http://schemas.microsoft.com/office/drawing/2014/main" xmlns="" id="{E219A0CD-89DF-BA7F-9A5B-2D3AA123B940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62;p47">
                <a:extLst>
                  <a:ext uri="{FF2B5EF4-FFF2-40B4-BE49-F238E27FC236}">
                    <a16:creationId xmlns:a16="http://schemas.microsoft.com/office/drawing/2014/main" xmlns="" id="{10CB0A0E-218E-7055-28F3-D6B0B1D18F2E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63;p47">
                <a:extLst>
                  <a:ext uri="{FF2B5EF4-FFF2-40B4-BE49-F238E27FC236}">
                    <a16:creationId xmlns:a16="http://schemas.microsoft.com/office/drawing/2014/main" xmlns="" id="{12E341E0-22DD-495E-2095-3F232FC997A6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64;p47">
                <a:extLst>
                  <a:ext uri="{FF2B5EF4-FFF2-40B4-BE49-F238E27FC236}">
                    <a16:creationId xmlns:a16="http://schemas.microsoft.com/office/drawing/2014/main" xmlns="" id="{214AA502-F482-D3F7-4C82-446BCFDC6B5D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65;p47">
                <a:extLst>
                  <a:ext uri="{FF2B5EF4-FFF2-40B4-BE49-F238E27FC236}">
                    <a16:creationId xmlns:a16="http://schemas.microsoft.com/office/drawing/2014/main" xmlns="" id="{4DBADFC7-53FA-1478-2DD2-ECB9839DA1F5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66;p47">
                <a:extLst>
                  <a:ext uri="{FF2B5EF4-FFF2-40B4-BE49-F238E27FC236}">
                    <a16:creationId xmlns:a16="http://schemas.microsoft.com/office/drawing/2014/main" xmlns="" id="{5F70F46C-A425-D78A-90B9-00E457710EF6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67;p47">
                <a:extLst>
                  <a:ext uri="{FF2B5EF4-FFF2-40B4-BE49-F238E27FC236}">
                    <a16:creationId xmlns:a16="http://schemas.microsoft.com/office/drawing/2014/main" xmlns="" id="{7C3F02FD-5114-A28E-7919-7BE532BC3E62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68;p47">
                <a:extLst>
                  <a:ext uri="{FF2B5EF4-FFF2-40B4-BE49-F238E27FC236}">
                    <a16:creationId xmlns:a16="http://schemas.microsoft.com/office/drawing/2014/main" xmlns="" id="{40ECA733-3564-1963-9486-A2F08DF0E64C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69;p47">
                <a:extLst>
                  <a:ext uri="{FF2B5EF4-FFF2-40B4-BE49-F238E27FC236}">
                    <a16:creationId xmlns:a16="http://schemas.microsoft.com/office/drawing/2014/main" xmlns="" id="{5B8808F8-E479-5872-2BEA-D903D4C6837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70;p47">
                <a:extLst>
                  <a:ext uri="{FF2B5EF4-FFF2-40B4-BE49-F238E27FC236}">
                    <a16:creationId xmlns:a16="http://schemas.microsoft.com/office/drawing/2014/main" xmlns="" id="{9356BB53-806A-A716-5E39-1D2F94094BF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71;p47">
                <a:extLst>
                  <a:ext uri="{FF2B5EF4-FFF2-40B4-BE49-F238E27FC236}">
                    <a16:creationId xmlns:a16="http://schemas.microsoft.com/office/drawing/2014/main" xmlns="" id="{A72191D5-59C4-0B09-6852-6FA6B134021F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72;p47">
              <a:extLst>
                <a:ext uri="{FF2B5EF4-FFF2-40B4-BE49-F238E27FC236}">
                  <a16:creationId xmlns:a16="http://schemas.microsoft.com/office/drawing/2014/main" xmlns="" id="{A10CFBCF-2BC6-3001-4A05-89A55A05178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95" name="Google Shape;3473;p47">
                <a:extLst>
                  <a:ext uri="{FF2B5EF4-FFF2-40B4-BE49-F238E27FC236}">
                    <a16:creationId xmlns:a16="http://schemas.microsoft.com/office/drawing/2014/main" xmlns="" id="{6D336C19-B279-ACD6-B79B-16E6D021855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74;p47">
                <a:extLst>
                  <a:ext uri="{FF2B5EF4-FFF2-40B4-BE49-F238E27FC236}">
                    <a16:creationId xmlns:a16="http://schemas.microsoft.com/office/drawing/2014/main" xmlns="" id="{CCCA9837-94EC-A6A0-1060-40FA4A56A8E5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75;p47">
                <a:extLst>
                  <a:ext uri="{FF2B5EF4-FFF2-40B4-BE49-F238E27FC236}">
                    <a16:creationId xmlns:a16="http://schemas.microsoft.com/office/drawing/2014/main" xmlns="" id="{ECE2E673-47BF-1584-CDD5-A3E8F2A1767E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76;p47">
                <a:extLst>
                  <a:ext uri="{FF2B5EF4-FFF2-40B4-BE49-F238E27FC236}">
                    <a16:creationId xmlns:a16="http://schemas.microsoft.com/office/drawing/2014/main" xmlns="" id="{D8997524-7BF7-3F48-B42A-0F0AE9FC976B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77;p47">
                <a:extLst>
                  <a:ext uri="{FF2B5EF4-FFF2-40B4-BE49-F238E27FC236}">
                    <a16:creationId xmlns:a16="http://schemas.microsoft.com/office/drawing/2014/main" xmlns="" id="{93B470BC-C683-C499-03AF-AD6744751BB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78;p47">
                <a:extLst>
                  <a:ext uri="{FF2B5EF4-FFF2-40B4-BE49-F238E27FC236}">
                    <a16:creationId xmlns:a16="http://schemas.microsoft.com/office/drawing/2014/main" xmlns="" id="{A91CE7ED-C50C-52F7-01A2-375137153741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79;p47">
                <a:extLst>
                  <a:ext uri="{FF2B5EF4-FFF2-40B4-BE49-F238E27FC236}">
                    <a16:creationId xmlns:a16="http://schemas.microsoft.com/office/drawing/2014/main" xmlns="" id="{89C512F3-F736-7354-A372-50BF80D5343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80;p47">
                <a:extLst>
                  <a:ext uri="{FF2B5EF4-FFF2-40B4-BE49-F238E27FC236}">
                    <a16:creationId xmlns:a16="http://schemas.microsoft.com/office/drawing/2014/main" xmlns="" id="{F1F63BC0-E0C5-3F2F-0490-A76145112E12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81;p47">
                <a:extLst>
                  <a:ext uri="{FF2B5EF4-FFF2-40B4-BE49-F238E27FC236}">
                    <a16:creationId xmlns:a16="http://schemas.microsoft.com/office/drawing/2014/main" xmlns="" id="{A24EB659-E98D-5D2A-0972-DEB99C5C7308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82;p47">
                <a:extLst>
                  <a:ext uri="{FF2B5EF4-FFF2-40B4-BE49-F238E27FC236}">
                    <a16:creationId xmlns:a16="http://schemas.microsoft.com/office/drawing/2014/main" xmlns="" id="{FDD590E3-4A1A-F929-8E40-D0ED6425DA83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83;p47">
                <a:extLst>
                  <a:ext uri="{FF2B5EF4-FFF2-40B4-BE49-F238E27FC236}">
                    <a16:creationId xmlns:a16="http://schemas.microsoft.com/office/drawing/2014/main" xmlns="" id="{F4B8A621-366B-741D-4C55-869D571A7C47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84;p47">
                <a:extLst>
                  <a:ext uri="{FF2B5EF4-FFF2-40B4-BE49-F238E27FC236}">
                    <a16:creationId xmlns:a16="http://schemas.microsoft.com/office/drawing/2014/main" xmlns="" id="{81983A45-3748-E47F-AC50-7F7A2C2819E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85;p47">
                <a:extLst>
                  <a:ext uri="{FF2B5EF4-FFF2-40B4-BE49-F238E27FC236}">
                    <a16:creationId xmlns:a16="http://schemas.microsoft.com/office/drawing/2014/main" xmlns="" id="{3C560B20-6311-7AC3-C10B-59ED65218190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86;p47">
                <a:extLst>
                  <a:ext uri="{FF2B5EF4-FFF2-40B4-BE49-F238E27FC236}">
                    <a16:creationId xmlns:a16="http://schemas.microsoft.com/office/drawing/2014/main" xmlns="" id="{047670C7-CCF9-BA62-40DE-DDB5DF8E5081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87;p47">
                <a:extLst>
                  <a:ext uri="{FF2B5EF4-FFF2-40B4-BE49-F238E27FC236}">
                    <a16:creationId xmlns:a16="http://schemas.microsoft.com/office/drawing/2014/main" xmlns="" id="{DB9B1570-43A6-BA85-99D2-BF478BE0388C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88;p47">
                <a:extLst>
                  <a:ext uri="{FF2B5EF4-FFF2-40B4-BE49-F238E27FC236}">
                    <a16:creationId xmlns:a16="http://schemas.microsoft.com/office/drawing/2014/main" xmlns="" id="{657EC78B-9270-480E-B951-2B73B084C592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89;p47">
              <a:extLst>
                <a:ext uri="{FF2B5EF4-FFF2-40B4-BE49-F238E27FC236}">
                  <a16:creationId xmlns:a16="http://schemas.microsoft.com/office/drawing/2014/main" xmlns="" id="{39700897-AC6A-F3D6-7C2A-5280C629243F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79" name="Google Shape;3490;p47">
                <a:extLst>
                  <a:ext uri="{FF2B5EF4-FFF2-40B4-BE49-F238E27FC236}">
                    <a16:creationId xmlns:a16="http://schemas.microsoft.com/office/drawing/2014/main" xmlns="" id="{46E79A9E-02A0-FEBA-58D9-979C600DD018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91;p47">
                <a:extLst>
                  <a:ext uri="{FF2B5EF4-FFF2-40B4-BE49-F238E27FC236}">
                    <a16:creationId xmlns:a16="http://schemas.microsoft.com/office/drawing/2014/main" xmlns="" id="{5C1F6847-0ADE-22A4-3B36-C5336829076E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92;p47">
                <a:extLst>
                  <a:ext uri="{FF2B5EF4-FFF2-40B4-BE49-F238E27FC236}">
                    <a16:creationId xmlns:a16="http://schemas.microsoft.com/office/drawing/2014/main" xmlns="" id="{898F627C-8058-417C-8D43-08DD17C62C54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93;p47">
                <a:extLst>
                  <a:ext uri="{FF2B5EF4-FFF2-40B4-BE49-F238E27FC236}">
                    <a16:creationId xmlns:a16="http://schemas.microsoft.com/office/drawing/2014/main" xmlns="" id="{1F4850E8-7F1D-8DB9-358B-B68990B20873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94;p47">
                <a:extLst>
                  <a:ext uri="{FF2B5EF4-FFF2-40B4-BE49-F238E27FC236}">
                    <a16:creationId xmlns:a16="http://schemas.microsoft.com/office/drawing/2014/main" xmlns="" id="{78A6FF11-CE5A-C553-068B-86040E5B7BB2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95;p47">
                <a:extLst>
                  <a:ext uri="{FF2B5EF4-FFF2-40B4-BE49-F238E27FC236}">
                    <a16:creationId xmlns:a16="http://schemas.microsoft.com/office/drawing/2014/main" xmlns="" id="{21C80C6D-A77D-0FD0-A71C-06A770CE1DEE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96;p47">
                <a:extLst>
                  <a:ext uri="{FF2B5EF4-FFF2-40B4-BE49-F238E27FC236}">
                    <a16:creationId xmlns:a16="http://schemas.microsoft.com/office/drawing/2014/main" xmlns="" id="{874E2E6C-2800-EF54-E050-5E105E59154F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97;p47">
                <a:extLst>
                  <a:ext uri="{FF2B5EF4-FFF2-40B4-BE49-F238E27FC236}">
                    <a16:creationId xmlns:a16="http://schemas.microsoft.com/office/drawing/2014/main" xmlns="" id="{54F6850C-FAE5-747A-7655-3C6E65799D7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98;p47">
                <a:extLst>
                  <a:ext uri="{FF2B5EF4-FFF2-40B4-BE49-F238E27FC236}">
                    <a16:creationId xmlns:a16="http://schemas.microsoft.com/office/drawing/2014/main" xmlns="" id="{C85F0EFC-F793-B594-B0B1-FEADEED52838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99;p47">
                <a:extLst>
                  <a:ext uri="{FF2B5EF4-FFF2-40B4-BE49-F238E27FC236}">
                    <a16:creationId xmlns:a16="http://schemas.microsoft.com/office/drawing/2014/main" xmlns="" id="{E6B17EB9-1EE2-4CA2-3AF3-B09AFBBBF84E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500;p47">
                <a:extLst>
                  <a:ext uri="{FF2B5EF4-FFF2-40B4-BE49-F238E27FC236}">
                    <a16:creationId xmlns:a16="http://schemas.microsoft.com/office/drawing/2014/main" xmlns="" id="{54B58203-0015-4C88-3431-45E7999BC0E5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501;p47">
                <a:extLst>
                  <a:ext uri="{FF2B5EF4-FFF2-40B4-BE49-F238E27FC236}">
                    <a16:creationId xmlns:a16="http://schemas.microsoft.com/office/drawing/2014/main" xmlns="" id="{5D51958B-7F4C-EE4C-F63C-77153BA469E4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502;p47">
                <a:extLst>
                  <a:ext uri="{FF2B5EF4-FFF2-40B4-BE49-F238E27FC236}">
                    <a16:creationId xmlns:a16="http://schemas.microsoft.com/office/drawing/2014/main" xmlns="" id="{A7A7F1A3-335B-1AAC-3266-A465D2660842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503;p47">
                <a:extLst>
                  <a:ext uri="{FF2B5EF4-FFF2-40B4-BE49-F238E27FC236}">
                    <a16:creationId xmlns:a16="http://schemas.microsoft.com/office/drawing/2014/main" xmlns="" id="{9B28E10D-8353-C762-2F94-364D9B797E67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504;p47">
                <a:extLst>
                  <a:ext uri="{FF2B5EF4-FFF2-40B4-BE49-F238E27FC236}">
                    <a16:creationId xmlns:a16="http://schemas.microsoft.com/office/drawing/2014/main" xmlns="" id="{A75B0DDB-1AE6-EFE8-39E1-091B1A43FF0D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505;p47">
                <a:extLst>
                  <a:ext uri="{FF2B5EF4-FFF2-40B4-BE49-F238E27FC236}">
                    <a16:creationId xmlns:a16="http://schemas.microsoft.com/office/drawing/2014/main" xmlns="" id="{53D51873-C043-3BDC-F698-A2365EFE46FE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506;p47">
              <a:extLst>
                <a:ext uri="{FF2B5EF4-FFF2-40B4-BE49-F238E27FC236}">
                  <a16:creationId xmlns:a16="http://schemas.microsoft.com/office/drawing/2014/main" xmlns="" id="{953BD8C1-F93D-EEAC-CDAB-1B58B775790B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63" name="Google Shape;3507;p47">
                <a:extLst>
                  <a:ext uri="{FF2B5EF4-FFF2-40B4-BE49-F238E27FC236}">
                    <a16:creationId xmlns:a16="http://schemas.microsoft.com/office/drawing/2014/main" xmlns="" id="{38216397-B476-3DDF-2E78-59E566D7396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508;p47">
                <a:extLst>
                  <a:ext uri="{FF2B5EF4-FFF2-40B4-BE49-F238E27FC236}">
                    <a16:creationId xmlns:a16="http://schemas.microsoft.com/office/drawing/2014/main" xmlns="" id="{8AE2394C-EC93-CE7D-E414-459E8D9BEC05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509;p47">
                <a:extLst>
                  <a:ext uri="{FF2B5EF4-FFF2-40B4-BE49-F238E27FC236}">
                    <a16:creationId xmlns:a16="http://schemas.microsoft.com/office/drawing/2014/main" xmlns="" id="{8B48993D-3C12-4370-BFA9-CBF88A0754B7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510;p47">
                <a:extLst>
                  <a:ext uri="{FF2B5EF4-FFF2-40B4-BE49-F238E27FC236}">
                    <a16:creationId xmlns:a16="http://schemas.microsoft.com/office/drawing/2014/main" xmlns="" id="{AEDFB9B7-C03E-4FF4-EA57-4CCEBA2762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511;p47">
                <a:extLst>
                  <a:ext uri="{FF2B5EF4-FFF2-40B4-BE49-F238E27FC236}">
                    <a16:creationId xmlns:a16="http://schemas.microsoft.com/office/drawing/2014/main" xmlns="" id="{92B4CA7F-4832-FC38-C316-BE3173E189D0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512;p47">
                <a:extLst>
                  <a:ext uri="{FF2B5EF4-FFF2-40B4-BE49-F238E27FC236}">
                    <a16:creationId xmlns:a16="http://schemas.microsoft.com/office/drawing/2014/main" xmlns="" id="{20E9B4D1-7D81-BC6D-E971-819159C6416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513;p47">
                <a:extLst>
                  <a:ext uri="{FF2B5EF4-FFF2-40B4-BE49-F238E27FC236}">
                    <a16:creationId xmlns:a16="http://schemas.microsoft.com/office/drawing/2014/main" xmlns="" id="{CF819089-1125-9EFD-E4F8-8F03D978EBB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514;p47">
                <a:extLst>
                  <a:ext uri="{FF2B5EF4-FFF2-40B4-BE49-F238E27FC236}">
                    <a16:creationId xmlns:a16="http://schemas.microsoft.com/office/drawing/2014/main" xmlns="" id="{10C57BD8-FB78-7C31-3779-D17483AF1BF9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515;p47">
                <a:extLst>
                  <a:ext uri="{FF2B5EF4-FFF2-40B4-BE49-F238E27FC236}">
                    <a16:creationId xmlns:a16="http://schemas.microsoft.com/office/drawing/2014/main" xmlns="" id="{AE1A5219-8A12-FD02-6FB7-3F48D82E8B50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516;p47">
                <a:extLst>
                  <a:ext uri="{FF2B5EF4-FFF2-40B4-BE49-F238E27FC236}">
                    <a16:creationId xmlns:a16="http://schemas.microsoft.com/office/drawing/2014/main" xmlns="" id="{A6FE71CE-2746-4F22-CA73-38CBD24FB728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17;p47">
                <a:extLst>
                  <a:ext uri="{FF2B5EF4-FFF2-40B4-BE49-F238E27FC236}">
                    <a16:creationId xmlns:a16="http://schemas.microsoft.com/office/drawing/2014/main" xmlns="" id="{4EE5C77B-C2D3-6A78-8BBC-83060AE5FEEC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18;p47">
                <a:extLst>
                  <a:ext uri="{FF2B5EF4-FFF2-40B4-BE49-F238E27FC236}">
                    <a16:creationId xmlns:a16="http://schemas.microsoft.com/office/drawing/2014/main" xmlns="" id="{E76DC769-78AC-FE5E-44A5-DA4A6AA0CB81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19;p47">
                <a:extLst>
                  <a:ext uri="{FF2B5EF4-FFF2-40B4-BE49-F238E27FC236}">
                    <a16:creationId xmlns:a16="http://schemas.microsoft.com/office/drawing/2014/main" xmlns="" id="{2F8EEF71-6BAC-50F9-3BA1-9E43B83E7FF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20;p47">
                <a:extLst>
                  <a:ext uri="{FF2B5EF4-FFF2-40B4-BE49-F238E27FC236}">
                    <a16:creationId xmlns:a16="http://schemas.microsoft.com/office/drawing/2014/main" xmlns="" id="{78D0F215-8D82-FFB9-B13E-EEF0BE8137DA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21;p47">
                <a:extLst>
                  <a:ext uri="{FF2B5EF4-FFF2-40B4-BE49-F238E27FC236}">
                    <a16:creationId xmlns:a16="http://schemas.microsoft.com/office/drawing/2014/main" xmlns="" id="{C1173A2D-0754-D46D-8C4D-C1FD4E46655F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22;p47">
                <a:extLst>
                  <a:ext uri="{FF2B5EF4-FFF2-40B4-BE49-F238E27FC236}">
                    <a16:creationId xmlns:a16="http://schemas.microsoft.com/office/drawing/2014/main" xmlns="" id="{FD722BEF-7460-24F2-6A44-7CB171225A00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523;p47">
              <a:extLst>
                <a:ext uri="{FF2B5EF4-FFF2-40B4-BE49-F238E27FC236}">
                  <a16:creationId xmlns:a16="http://schemas.microsoft.com/office/drawing/2014/main" xmlns="" id="{9B87A17A-7D3D-A67E-D3D7-217B2727DD16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47" name="Google Shape;3524;p47">
                <a:extLst>
                  <a:ext uri="{FF2B5EF4-FFF2-40B4-BE49-F238E27FC236}">
                    <a16:creationId xmlns:a16="http://schemas.microsoft.com/office/drawing/2014/main" xmlns="" id="{C87C0034-6721-AF4D-7F42-525F922A7B3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25;p47">
                <a:extLst>
                  <a:ext uri="{FF2B5EF4-FFF2-40B4-BE49-F238E27FC236}">
                    <a16:creationId xmlns:a16="http://schemas.microsoft.com/office/drawing/2014/main" xmlns="" id="{4AD69E39-1F0B-E3FB-C9C0-233B687262F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26;p47">
                <a:extLst>
                  <a:ext uri="{FF2B5EF4-FFF2-40B4-BE49-F238E27FC236}">
                    <a16:creationId xmlns:a16="http://schemas.microsoft.com/office/drawing/2014/main" xmlns="" id="{FE1DA37F-65E4-2012-44E8-50CA0FCBE71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27;p47">
                <a:extLst>
                  <a:ext uri="{FF2B5EF4-FFF2-40B4-BE49-F238E27FC236}">
                    <a16:creationId xmlns:a16="http://schemas.microsoft.com/office/drawing/2014/main" xmlns="" id="{24B12CAB-5FC5-8787-5335-54F7AB40F6D5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28;p47">
                <a:extLst>
                  <a:ext uri="{FF2B5EF4-FFF2-40B4-BE49-F238E27FC236}">
                    <a16:creationId xmlns:a16="http://schemas.microsoft.com/office/drawing/2014/main" xmlns="" id="{CDA6F4A3-A51C-57BA-AEDB-E4FD91EAEC74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29;p47">
                <a:extLst>
                  <a:ext uri="{FF2B5EF4-FFF2-40B4-BE49-F238E27FC236}">
                    <a16:creationId xmlns:a16="http://schemas.microsoft.com/office/drawing/2014/main" xmlns="" id="{6F6A3A0F-B147-0A54-122A-19CF27395E6B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30;p47">
                <a:extLst>
                  <a:ext uri="{FF2B5EF4-FFF2-40B4-BE49-F238E27FC236}">
                    <a16:creationId xmlns:a16="http://schemas.microsoft.com/office/drawing/2014/main" xmlns="" id="{59CCEAEE-E064-A326-BAC3-A1E3334A76A4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31;p47">
                <a:extLst>
                  <a:ext uri="{FF2B5EF4-FFF2-40B4-BE49-F238E27FC236}">
                    <a16:creationId xmlns:a16="http://schemas.microsoft.com/office/drawing/2014/main" xmlns="" id="{FC3D0996-B5AA-5493-C40E-9839E8AA99B6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32;p47">
                <a:extLst>
                  <a:ext uri="{FF2B5EF4-FFF2-40B4-BE49-F238E27FC236}">
                    <a16:creationId xmlns:a16="http://schemas.microsoft.com/office/drawing/2014/main" xmlns="" id="{7F0A46E8-96C3-72B7-CF9F-453DEC699391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33;p47">
                <a:extLst>
                  <a:ext uri="{FF2B5EF4-FFF2-40B4-BE49-F238E27FC236}">
                    <a16:creationId xmlns:a16="http://schemas.microsoft.com/office/drawing/2014/main" xmlns="" id="{386168A9-B85C-4BE3-FF34-26A630EA636C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34;p47">
                <a:extLst>
                  <a:ext uri="{FF2B5EF4-FFF2-40B4-BE49-F238E27FC236}">
                    <a16:creationId xmlns:a16="http://schemas.microsoft.com/office/drawing/2014/main" xmlns="" id="{A65A1EDE-02E0-F0FB-F884-F81372F55724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35;p47">
                <a:extLst>
                  <a:ext uri="{FF2B5EF4-FFF2-40B4-BE49-F238E27FC236}">
                    <a16:creationId xmlns:a16="http://schemas.microsoft.com/office/drawing/2014/main" xmlns="" id="{299BE9DE-80C7-865F-C372-AA38566FE13F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36;p47">
                <a:extLst>
                  <a:ext uri="{FF2B5EF4-FFF2-40B4-BE49-F238E27FC236}">
                    <a16:creationId xmlns:a16="http://schemas.microsoft.com/office/drawing/2014/main" xmlns="" id="{BB51A2FB-31A1-671C-56EC-7130FAF940B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37;p47">
                <a:extLst>
                  <a:ext uri="{FF2B5EF4-FFF2-40B4-BE49-F238E27FC236}">
                    <a16:creationId xmlns:a16="http://schemas.microsoft.com/office/drawing/2014/main" xmlns="" id="{AFD94451-918C-0EB8-C794-C05B8D7E8460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38;p47">
                <a:extLst>
                  <a:ext uri="{FF2B5EF4-FFF2-40B4-BE49-F238E27FC236}">
                    <a16:creationId xmlns:a16="http://schemas.microsoft.com/office/drawing/2014/main" xmlns="" id="{EEC0D469-C713-1650-B9B2-E8DC5D106DE0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39;p47">
                <a:extLst>
                  <a:ext uri="{FF2B5EF4-FFF2-40B4-BE49-F238E27FC236}">
                    <a16:creationId xmlns:a16="http://schemas.microsoft.com/office/drawing/2014/main" xmlns="" id="{9824F432-AEF1-47C4-2192-C4DC2BA2D5EC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540;p47">
              <a:extLst>
                <a:ext uri="{FF2B5EF4-FFF2-40B4-BE49-F238E27FC236}">
                  <a16:creationId xmlns:a16="http://schemas.microsoft.com/office/drawing/2014/main" xmlns="" id="{6951A8D9-544C-C97C-CAEB-3A9BB0E0B50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31" name="Google Shape;3541;p47">
                <a:extLst>
                  <a:ext uri="{FF2B5EF4-FFF2-40B4-BE49-F238E27FC236}">
                    <a16:creationId xmlns:a16="http://schemas.microsoft.com/office/drawing/2014/main" xmlns="" id="{8D8E85D5-DC24-84F7-8838-33189FEDB140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42;p47">
                <a:extLst>
                  <a:ext uri="{FF2B5EF4-FFF2-40B4-BE49-F238E27FC236}">
                    <a16:creationId xmlns:a16="http://schemas.microsoft.com/office/drawing/2014/main" xmlns="" id="{C61114B2-6F0B-2288-0230-2C4A5CD56C48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43;p47">
                <a:extLst>
                  <a:ext uri="{FF2B5EF4-FFF2-40B4-BE49-F238E27FC236}">
                    <a16:creationId xmlns:a16="http://schemas.microsoft.com/office/drawing/2014/main" xmlns="" id="{03841460-764C-967F-3F6B-73F3FAAD9D75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44;p47">
                <a:extLst>
                  <a:ext uri="{FF2B5EF4-FFF2-40B4-BE49-F238E27FC236}">
                    <a16:creationId xmlns:a16="http://schemas.microsoft.com/office/drawing/2014/main" xmlns="" id="{CFA7EA38-43FA-20DD-8FFF-4FFBBB6A4908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45;p47">
                <a:extLst>
                  <a:ext uri="{FF2B5EF4-FFF2-40B4-BE49-F238E27FC236}">
                    <a16:creationId xmlns:a16="http://schemas.microsoft.com/office/drawing/2014/main" xmlns="" id="{2DCE7FBD-45D8-5A1B-3E99-89A3AD70E27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46;p47">
                <a:extLst>
                  <a:ext uri="{FF2B5EF4-FFF2-40B4-BE49-F238E27FC236}">
                    <a16:creationId xmlns:a16="http://schemas.microsoft.com/office/drawing/2014/main" xmlns="" id="{3EC7C2EB-08D8-DAD8-5C9A-0E1D751CF8A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47;p47">
                <a:extLst>
                  <a:ext uri="{FF2B5EF4-FFF2-40B4-BE49-F238E27FC236}">
                    <a16:creationId xmlns:a16="http://schemas.microsoft.com/office/drawing/2014/main" xmlns="" id="{7F1F85E7-3066-81D4-1F70-75FC94F07965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48;p47">
                <a:extLst>
                  <a:ext uri="{FF2B5EF4-FFF2-40B4-BE49-F238E27FC236}">
                    <a16:creationId xmlns:a16="http://schemas.microsoft.com/office/drawing/2014/main" xmlns="" id="{A336E162-7998-5BD0-9E7F-6B0A0A2F4E27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49;p47">
                <a:extLst>
                  <a:ext uri="{FF2B5EF4-FFF2-40B4-BE49-F238E27FC236}">
                    <a16:creationId xmlns:a16="http://schemas.microsoft.com/office/drawing/2014/main" xmlns="" id="{6FECDE48-3729-BDC4-5217-62C3F4747102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50;p47">
                <a:extLst>
                  <a:ext uri="{FF2B5EF4-FFF2-40B4-BE49-F238E27FC236}">
                    <a16:creationId xmlns:a16="http://schemas.microsoft.com/office/drawing/2014/main" xmlns="" id="{884ED643-090F-9674-D0F9-8A04A321DBD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51;p47">
                <a:extLst>
                  <a:ext uri="{FF2B5EF4-FFF2-40B4-BE49-F238E27FC236}">
                    <a16:creationId xmlns:a16="http://schemas.microsoft.com/office/drawing/2014/main" xmlns="" id="{D8FA513C-96B8-AC9A-6A0F-1169F09962E7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52;p47">
                <a:extLst>
                  <a:ext uri="{FF2B5EF4-FFF2-40B4-BE49-F238E27FC236}">
                    <a16:creationId xmlns:a16="http://schemas.microsoft.com/office/drawing/2014/main" xmlns="" id="{10D58A5E-26FE-365B-A90B-FBC7C1263EA2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53;p47">
                <a:extLst>
                  <a:ext uri="{FF2B5EF4-FFF2-40B4-BE49-F238E27FC236}">
                    <a16:creationId xmlns:a16="http://schemas.microsoft.com/office/drawing/2014/main" xmlns="" id="{AD14452A-57E0-9337-E0A7-4CF358BB673F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54;p47">
                <a:extLst>
                  <a:ext uri="{FF2B5EF4-FFF2-40B4-BE49-F238E27FC236}">
                    <a16:creationId xmlns:a16="http://schemas.microsoft.com/office/drawing/2014/main" xmlns="" id="{7301EC23-0319-9755-8365-15C8078E4EAE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55;p47">
                <a:extLst>
                  <a:ext uri="{FF2B5EF4-FFF2-40B4-BE49-F238E27FC236}">
                    <a16:creationId xmlns:a16="http://schemas.microsoft.com/office/drawing/2014/main" xmlns="" id="{A5C4B7F8-9ADB-4FE0-B58A-67CB08EE1EE8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56;p47">
                <a:extLst>
                  <a:ext uri="{FF2B5EF4-FFF2-40B4-BE49-F238E27FC236}">
                    <a16:creationId xmlns:a16="http://schemas.microsoft.com/office/drawing/2014/main" xmlns="" id="{9F63B5A5-BD11-118B-6C88-3004A9FEB38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57;p47">
              <a:extLst>
                <a:ext uri="{FF2B5EF4-FFF2-40B4-BE49-F238E27FC236}">
                  <a16:creationId xmlns:a16="http://schemas.microsoft.com/office/drawing/2014/main" xmlns="" id="{87B541FB-0062-47A4-6472-29F1764E03F5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15" name="Google Shape;3558;p47">
                <a:extLst>
                  <a:ext uri="{FF2B5EF4-FFF2-40B4-BE49-F238E27FC236}">
                    <a16:creationId xmlns:a16="http://schemas.microsoft.com/office/drawing/2014/main" xmlns="" id="{6BD622DD-E890-EC7F-F94F-F1846470C1E7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59;p47">
                <a:extLst>
                  <a:ext uri="{FF2B5EF4-FFF2-40B4-BE49-F238E27FC236}">
                    <a16:creationId xmlns:a16="http://schemas.microsoft.com/office/drawing/2014/main" xmlns="" id="{D44F7F66-0662-D859-8CB6-45F0258EC009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60;p47">
                <a:extLst>
                  <a:ext uri="{FF2B5EF4-FFF2-40B4-BE49-F238E27FC236}">
                    <a16:creationId xmlns:a16="http://schemas.microsoft.com/office/drawing/2014/main" xmlns="" id="{D3670316-0CE8-5E0A-0AC9-0426745E9B40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61;p47">
                <a:extLst>
                  <a:ext uri="{FF2B5EF4-FFF2-40B4-BE49-F238E27FC236}">
                    <a16:creationId xmlns:a16="http://schemas.microsoft.com/office/drawing/2014/main" xmlns="" id="{5C4C8831-6B5E-144E-9A99-4536D8798992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62;p47">
                <a:extLst>
                  <a:ext uri="{FF2B5EF4-FFF2-40B4-BE49-F238E27FC236}">
                    <a16:creationId xmlns:a16="http://schemas.microsoft.com/office/drawing/2014/main" xmlns="" id="{F5474422-CBF8-C447-2CD4-EA0B72D4BEC2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63;p47">
                <a:extLst>
                  <a:ext uri="{FF2B5EF4-FFF2-40B4-BE49-F238E27FC236}">
                    <a16:creationId xmlns:a16="http://schemas.microsoft.com/office/drawing/2014/main" xmlns="" id="{F9BA544A-410E-87B8-F76E-58D1FDD5812A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64;p47">
                <a:extLst>
                  <a:ext uri="{FF2B5EF4-FFF2-40B4-BE49-F238E27FC236}">
                    <a16:creationId xmlns:a16="http://schemas.microsoft.com/office/drawing/2014/main" xmlns="" id="{BFC6D927-8330-20DF-F74B-D7A342F592B5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65;p47">
                <a:extLst>
                  <a:ext uri="{FF2B5EF4-FFF2-40B4-BE49-F238E27FC236}">
                    <a16:creationId xmlns:a16="http://schemas.microsoft.com/office/drawing/2014/main" xmlns="" id="{22906B25-0E4D-DA46-0F6E-8DFBA268535D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66;p47">
                <a:extLst>
                  <a:ext uri="{FF2B5EF4-FFF2-40B4-BE49-F238E27FC236}">
                    <a16:creationId xmlns:a16="http://schemas.microsoft.com/office/drawing/2014/main" xmlns="" id="{F228402B-EA1D-A844-7F97-9E2A6552B5FA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67;p47">
                <a:extLst>
                  <a:ext uri="{FF2B5EF4-FFF2-40B4-BE49-F238E27FC236}">
                    <a16:creationId xmlns:a16="http://schemas.microsoft.com/office/drawing/2014/main" xmlns="" id="{616BF1D1-459A-EDB1-7100-F17AAA4FB055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68;p47">
                <a:extLst>
                  <a:ext uri="{FF2B5EF4-FFF2-40B4-BE49-F238E27FC236}">
                    <a16:creationId xmlns:a16="http://schemas.microsoft.com/office/drawing/2014/main" xmlns="" id="{FF262340-11C6-7B0E-1175-ACF9015000EB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69;p47">
                <a:extLst>
                  <a:ext uri="{FF2B5EF4-FFF2-40B4-BE49-F238E27FC236}">
                    <a16:creationId xmlns:a16="http://schemas.microsoft.com/office/drawing/2014/main" xmlns="" id="{5F57C4B4-A29A-D5E3-3178-DD6CB94EEB37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70;p47">
                <a:extLst>
                  <a:ext uri="{FF2B5EF4-FFF2-40B4-BE49-F238E27FC236}">
                    <a16:creationId xmlns:a16="http://schemas.microsoft.com/office/drawing/2014/main" xmlns="" id="{1837E38E-F58A-9A9F-9FE5-FE916F14B6C4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71;p47">
                <a:extLst>
                  <a:ext uri="{FF2B5EF4-FFF2-40B4-BE49-F238E27FC236}">
                    <a16:creationId xmlns:a16="http://schemas.microsoft.com/office/drawing/2014/main" xmlns="" id="{7D538818-C36C-54AC-9C77-F32309E64DC3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72;p47">
                <a:extLst>
                  <a:ext uri="{FF2B5EF4-FFF2-40B4-BE49-F238E27FC236}">
                    <a16:creationId xmlns:a16="http://schemas.microsoft.com/office/drawing/2014/main" xmlns="" id="{DE2C9A3D-7C0A-8EC1-8D0D-138923149948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73;p47">
                <a:extLst>
                  <a:ext uri="{FF2B5EF4-FFF2-40B4-BE49-F238E27FC236}">
                    <a16:creationId xmlns:a16="http://schemas.microsoft.com/office/drawing/2014/main" xmlns="" id="{28A74A58-6740-0A89-CA51-D9F45A90304E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74;p47">
              <a:extLst>
                <a:ext uri="{FF2B5EF4-FFF2-40B4-BE49-F238E27FC236}">
                  <a16:creationId xmlns:a16="http://schemas.microsoft.com/office/drawing/2014/main" xmlns="" id="{D080FDF8-DABA-B009-7CA3-B39B9DA7B13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99" name="Google Shape;3575;p47">
                <a:extLst>
                  <a:ext uri="{FF2B5EF4-FFF2-40B4-BE49-F238E27FC236}">
                    <a16:creationId xmlns:a16="http://schemas.microsoft.com/office/drawing/2014/main" xmlns="" id="{11626D5D-D997-9AE4-10EB-5394C2FE7454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76;p47">
                <a:extLst>
                  <a:ext uri="{FF2B5EF4-FFF2-40B4-BE49-F238E27FC236}">
                    <a16:creationId xmlns:a16="http://schemas.microsoft.com/office/drawing/2014/main" xmlns="" id="{069D3EA0-2338-3B01-E508-1E09EDC66956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77;p47">
                <a:extLst>
                  <a:ext uri="{FF2B5EF4-FFF2-40B4-BE49-F238E27FC236}">
                    <a16:creationId xmlns:a16="http://schemas.microsoft.com/office/drawing/2014/main" xmlns="" id="{F3806E06-3A09-37D2-1BEC-2CCA7720A9EA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78;p47">
                <a:extLst>
                  <a:ext uri="{FF2B5EF4-FFF2-40B4-BE49-F238E27FC236}">
                    <a16:creationId xmlns:a16="http://schemas.microsoft.com/office/drawing/2014/main" xmlns="" id="{44A9F2ED-B153-F790-6E9C-87381374360E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79;p47">
                <a:extLst>
                  <a:ext uri="{FF2B5EF4-FFF2-40B4-BE49-F238E27FC236}">
                    <a16:creationId xmlns:a16="http://schemas.microsoft.com/office/drawing/2014/main" xmlns="" id="{ADD711EC-2739-84B6-9B0F-EC44C0461282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80;p47">
                <a:extLst>
                  <a:ext uri="{FF2B5EF4-FFF2-40B4-BE49-F238E27FC236}">
                    <a16:creationId xmlns:a16="http://schemas.microsoft.com/office/drawing/2014/main" xmlns="" id="{ADD5D126-E5E8-CDBC-B643-5EEF711B871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581;p47">
                <a:extLst>
                  <a:ext uri="{FF2B5EF4-FFF2-40B4-BE49-F238E27FC236}">
                    <a16:creationId xmlns:a16="http://schemas.microsoft.com/office/drawing/2014/main" xmlns="" id="{C9C4835C-B757-3674-CE62-A169F9D3770E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582;p47">
                <a:extLst>
                  <a:ext uri="{FF2B5EF4-FFF2-40B4-BE49-F238E27FC236}">
                    <a16:creationId xmlns:a16="http://schemas.microsoft.com/office/drawing/2014/main" xmlns="" id="{F2DAA6C7-D695-F863-53D1-D22268AE1796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583;p47">
                <a:extLst>
                  <a:ext uri="{FF2B5EF4-FFF2-40B4-BE49-F238E27FC236}">
                    <a16:creationId xmlns:a16="http://schemas.microsoft.com/office/drawing/2014/main" xmlns="" id="{C55E4C0C-6462-7827-7A7E-50E4AFE0F69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84;p47">
                <a:extLst>
                  <a:ext uri="{FF2B5EF4-FFF2-40B4-BE49-F238E27FC236}">
                    <a16:creationId xmlns:a16="http://schemas.microsoft.com/office/drawing/2014/main" xmlns="" id="{054A7CA8-63A0-E056-E092-BCCCFADDEC32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85;p47">
                <a:extLst>
                  <a:ext uri="{FF2B5EF4-FFF2-40B4-BE49-F238E27FC236}">
                    <a16:creationId xmlns:a16="http://schemas.microsoft.com/office/drawing/2014/main" xmlns="" id="{64939BB0-4593-204A-F940-7D688E11B8C8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86;p47">
                <a:extLst>
                  <a:ext uri="{FF2B5EF4-FFF2-40B4-BE49-F238E27FC236}">
                    <a16:creationId xmlns:a16="http://schemas.microsoft.com/office/drawing/2014/main" xmlns="" id="{38C7C9A6-DA0E-5E48-DAE8-9CCE949B8369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87;p47">
                <a:extLst>
                  <a:ext uri="{FF2B5EF4-FFF2-40B4-BE49-F238E27FC236}">
                    <a16:creationId xmlns:a16="http://schemas.microsoft.com/office/drawing/2014/main" xmlns="" id="{85787935-6954-AAFC-2D51-84239B0970AB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88;p47">
                <a:extLst>
                  <a:ext uri="{FF2B5EF4-FFF2-40B4-BE49-F238E27FC236}">
                    <a16:creationId xmlns:a16="http://schemas.microsoft.com/office/drawing/2014/main" xmlns="" id="{594EB87D-27E8-3671-3E95-CEC4B466442C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89;p47">
                <a:extLst>
                  <a:ext uri="{FF2B5EF4-FFF2-40B4-BE49-F238E27FC236}">
                    <a16:creationId xmlns:a16="http://schemas.microsoft.com/office/drawing/2014/main" xmlns="" id="{4946719D-695B-CAA6-D124-5F3158E966F4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90;p47">
                <a:extLst>
                  <a:ext uri="{FF2B5EF4-FFF2-40B4-BE49-F238E27FC236}">
                    <a16:creationId xmlns:a16="http://schemas.microsoft.com/office/drawing/2014/main" xmlns="" id="{2B20D2F3-4802-EE07-7587-93FE63D0499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591;p47">
              <a:extLst>
                <a:ext uri="{FF2B5EF4-FFF2-40B4-BE49-F238E27FC236}">
                  <a16:creationId xmlns:a16="http://schemas.microsoft.com/office/drawing/2014/main" xmlns="" id="{61879219-99E7-5A67-D3C2-47F7D51E6364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92;p47">
              <a:extLst>
                <a:ext uri="{FF2B5EF4-FFF2-40B4-BE49-F238E27FC236}">
                  <a16:creationId xmlns:a16="http://schemas.microsoft.com/office/drawing/2014/main" xmlns="" id="{6772A583-D831-6E28-61BC-6D7361C58457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93;p47">
              <a:extLst>
                <a:ext uri="{FF2B5EF4-FFF2-40B4-BE49-F238E27FC236}">
                  <a16:creationId xmlns:a16="http://schemas.microsoft.com/office/drawing/2014/main" xmlns="" id="{1A280A01-300D-A2B4-D865-2B3874D1A0F7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94;p47">
              <a:extLst>
                <a:ext uri="{FF2B5EF4-FFF2-40B4-BE49-F238E27FC236}">
                  <a16:creationId xmlns:a16="http://schemas.microsoft.com/office/drawing/2014/main" xmlns="" id="{7AA9B376-7463-76F8-9D98-B9AC0C3F2026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5;p47">
              <a:extLst>
                <a:ext uri="{FF2B5EF4-FFF2-40B4-BE49-F238E27FC236}">
                  <a16:creationId xmlns:a16="http://schemas.microsoft.com/office/drawing/2014/main" xmlns="" id="{C3B522D8-792A-9CE2-89B4-7EEF07F23ADC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6;p47">
              <a:extLst>
                <a:ext uri="{FF2B5EF4-FFF2-40B4-BE49-F238E27FC236}">
                  <a16:creationId xmlns:a16="http://schemas.microsoft.com/office/drawing/2014/main" xmlns="" id="{9BA92F87-87D5-FF81-0D28-8D5A3AB58CE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7;p47">
              <a:extLst>
                <a:ext uri="{FF2B5EF4-FFF2-40B4-BE49-F238E27FC236}">
                  <a16:creationId xmlns:a16="http://schemas.microsoft.com/office/drawing/2014/main" xmlns="" id="{D0A94CD1-9FC1-5CFC-3BBB-F7735588B7B6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8;p47">
              <a:extLst>
                <a:ext uri="{FF2B5EF4-FFF2-40B4-BE49-F238E27FC236}">
                  <a16:creationId xmlns:a16="http://schemas.microsoft.com/office/drawing/2014/main" xmlns="" id="{E75D1A9C-D832-93FC-26DD-FFCEF9CA1B5B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9;p47">
              <a:extLst>
                <a:ext uri="{FF2B5EF4-FFF2-40B4-BE49-F238E27FC236}">
                  <a16:creationId xmlns:a16="http://schemas.microsoft.com/office/drawing/2014/main" xmlns="" id="{F8DC91C7-1D3E-8F96-457A-0AA0CD4C74EB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00;p47">
              <a:extLst>
                <a:ext uri="{FF2B5EF4-FFF2-40B4-BE49-F238E27FC236}">
                  <a16:creationId xmlns:a16="http://schemas.microsoft.com/office/drawing/2014/main" xmlns="" id="{D2D38830-3D3D-13FF-48EC-0AA6C0CBE903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01;p47">
              <a:extLst>
                <a:ext uri="{FF2B5EF4-FFF2-40B4-BE49-F238E27FC236}">
                  <a16:creationId xmlns:a16="http://schemas.microsoft.com/office/drawing/2014/main" xmlns="" id="{5782A1B6-D572-9D22-9FC4-FB56B029CA8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602;p47">
              <a:extLst>
                <a:ext uri="{FF2B5EF4-FFF2-40B4-BE49-F238E27FC236}">
                  <a16:creationId xmlns:a16="http://schemas.microsoft.com/office/drawing/2014/main" xmlns="" id="{D4247975-F755-4A4E-DDD4-D443AA0ECEA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3;p47">
              <a:extLst>
                <a:ext uri="{FF2B5EF4-FFF2-40B4-BE49-F238E27FC236}">
                  <a16:creationId xmlns:a16="http://schemas.microsoft.com/office/drawing/2014/main" xmlns="" id="{247C14D1-4205-5094-96AA-56AF96409CBE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4;p47">
              <a:extLst>
                <a:ext uri="{FF2B5EF4-FFF2-40B4-BE49-F238E27FC236}">
                  <a16:creationId xmlns:a16="http://schemas.microsoft.com/office/drawing/2014/main" xmlns="" id="{0E7F4C9E-C442-499C-AB79-0E60A516225E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5;p47">
              <a:extLst>
                <a:ext uri="{FF2B5EF4-FFF2-40B4-BE49-F238E27FC236}">
                  <a16:creationId xmlns:a16="http://schemas.microsoft.com/office/drawing/2014/main" xmlns="" id="{CCCEE441-54F7-E410-72F5-E531FA477E5D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6;p47">
              <a:extLst>
                <a:ext uri="{FF2B5EF4-FFF2-40B4-BE49-F238E27FC236}">
                  <a16:creationId xmlns:a16="http://schemas.microsoft.com/office/drawing/2014/main" xmlns="" id="{D3367497-A434-A2DA-241B-0442CF61760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7;p47">
              <a:extLst>
                <a:ext uri="{FF2B5EF4-FFF2-40B4-BE49-F238E27FC236}">
                  <a16:creationId xmlns:a16="http://schemas.microsoft.com/office/drawing/2014/main" xmlns="" id="{CC2076EB-D2F0-CC79-5F32-0A65CF4A3243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8;p47">
              <a:extLst>
                <a:ext uri="{FF2B5EF4-FFF2-40B4-BE49-F238E27FC236}">
                  <a16:creationId xmlns:a16="http://schemas.microsoft.com/office/drawing/2014/main" xmlns="" id="{D5C4D602-F091-7693-2D38-305039086D6E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9;p47">
              <a:extLst>
                <a:ext uri="{FF2B5EF4-FFF2-40B4-BE49-F238E27FC236}">
                  <a16:creationId xmlns:a16="http://schemas.microsoft.com/office/drawing/2014/main" xmlns="" id="{D5475A9C-EBEE-F848-9595-EBE54477DC66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0;p47">
              <a:extLst>
                <a:ext uri="{FF2B5EF4-FFF2-40B4-BE49-F238E27FC236}">
                  <a16:creationId xmlns:a16="http://schemas.microsoft.com/office/drawing/2014/main" xmlns="" id="{8275A45D-5F52-CF4A-C8EE-47C8169FC7F0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11;p47">
              <a:extLst>
                <a:ext uri="{FF2B5EF4-FFF2-40B4-BE49-F238E27FC236}">
                  <a16:creationId xmlns:a16="http://schemas.microsoft.com/office/drawing/2014/main" xmlns="" id="{B8F59AB0-A083-7ECD-64A4-7791041BFCA1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12;p47">
              <a:extLst>
                <a:ext uri="{FF2B5EF4-FFF2-40B4-BE49-F238E27FC236}">
                  <a16:creationId xmlns:a16="http://schemas.microsoft.com/office/drawing/2014/main" xmlns="" id="{F7E4A2AF-8F62-3004-6002-7FE0CECDF7A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3;p47">
              <a:extLst>
                <a:ext uri="{FF2B5EF4-FFF2-40B4-BE49-F238E27FC236}">
                  <a16:creationId xmlns:a16="http://schemas.microsoft.com/office/drawing/2014/main" xmlns="" id="{A367D494-CEB0-6EAC-6D1E-D44E76681B04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4;p47">
              <a:extLst>
                <a:ext uri="{FF2B5EF4-FFF2-40B4-BE49-F238E27FC236}">
                  <a16:creationId xmlns:a16="http://schemas.microsoft.com/office/drawing/2014/main" xmlns="" id="{A328DDB1-DE70-03E1-9289-D27367F18BD3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5;p47">
              <a:extLst>
                <a:ext uri="{FF2B5EF4-FFF2-40B4-BE49-F238E27FC236}">
                  <a16:creationId xmlns:a16="http://schemas.microsoft.com/office/drawing/2014/main" xmlns="" id="{C090C6AC-35E4-B51C-A2A4-5A33B3F97AB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6;p47">
              <a:extLst>
                <a:ext uri="{FF2B5EF4-FFF2-40B4-BE49-F238E27FC236}">
                  <a16:creationId xmlns:a16="http://schemas.microsoft.com/office/drawing/2014/main" xmlns="" id="{B39D0F21-1C38-0383-02D4-6A135B8BD8CB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7;p47">
              <a:extLst>
                <a:ext uri="{FF2B5EF4-FFF2-40B4-BE49-F238E27FC236}">
                  <a16:creationId xmlns:a16="http://schemas.microsoft.com/office/drawing/2014/main" xmlns="" id="{47B9B7C4-D781-5C54-183C-00F0A9CCD42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8;p47">
              <a:extLst>
                <a:ext uri="{FF2B5EF4-FFF2-40B4-BE49-F238E27FC236}">
                  <a16:creationId xmlns:a16="http://schemas.microsoft.com/office/drawing/2014/main" xmlns="" id="{6117E026-0C91-F4C0-8824-7D7173FC5296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9;p47">
              <a:extLst>
                <a:ext uri="{FF2B5EF4-FFF2-40B4-BE49-F238E27FC236}">
                  <a16:creationId xmlns:a16="http://schemas.microsoft.com/office/drawing/2014/main" xmlns="" id="{93B6825E-C2A7-EB67-AD3F-138E11B0E4D9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20;p47">
              <a:extLst>
                <a:ext uri="{FF2B5EF4-FFF2-40B4-BE49-F238E27FC236}">
                  <a16:creationId xmlns:a16="http://schemas.microsoft.com/office/drawing/2014/main" xmlns="" id="{9F12EB13-635F-D564-72E4-104CD483C73D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21;p47">
              <a:extLst>
                <a:ext uri="{FF2B5EF4-FFF2-40B4-BE49-F238E27FC236}">
                  <a16:creationId xmlns:a16="http://schemas.microsoft.com/office/drawing/2014/main" xmlns="" id="{4D4B9647-4874-5647-C7E1-F11F3CE36186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22;p47">
              <a:extLst>
                <a:ext uri="{FF2B5EF4-FFF2-40B4-BE49-F238E27FC236}">
                  <a16:creationId xmlns:a16="http://schemas.microsoft.com/office/drawing/2014/main" xmlns="" id="{AAF7C65E-1950-64AE-E4D4-B4F9E534D6B8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23;p47">
              <a:extLst>
                <a:ext uri="{FF2B5EF4-FFF2-40B4-BE49-F238E27FC236}">
                  <a16:creationId xmlns:a16="http://schemas.microsoft.com/office/drawing/2014/main" xmlns="" id="{7F0F9F62-929D-E1FF-1126-708AD6A1395C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24;p47">
              <a:extLst>
                <a:ext uri="{FF2B5EF4-FFF2-40B4-BE49-F238E27FC236}">
                  <a16:creationId xmlns:a16="http://schemas.microsoft.com/office/drawing/2014/main" xmlns="" id="{4AAA3817-F3CC-7672-B409-2AA60F81EF04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25;p47">
              <a:extLst>
                <a:ext uri="{FF2B5EF4-FFF2-40B4-BE49-F238E27FC236}">
                  <a16:creationId xmlns:a16="http://schemas.microsoft.com/office/drawing/2014/main" xmlns="" id="{4DC8C684-FDF8-A3F4-2ED0-C590D148F6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26;p47">
              <a:extLst>
                <a:ext uri="{FF2B5EF4-FFF2-40B4-BE49-F238E27FC236}">
                  <a16:creationId xmlns:a16="http://schemas.microsoft.com/office/drawing/2014/main" xmlns="" id="{7EE7D5AA-6298-3ACF-E1B4-BBD82758B7A5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27;p47">
              <a:extLst>
                <a:ext uri="{FF2B5EF4-FFF2-40B4-BE49-F238E27FC236}">
                  <a16:creationId xmlns:a16="http://schemas.microsoft.com/office/drawing/2014/main" xmlns="" id="{D8C373FC-2E5E-E657-3163-D5E478FB7DDF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28;p47">
              <a:extLst>
                <a:ext uri="{FF2B5EF4-FFF2-40B4-BE49-F238E27FC236}">
                  <a16:creationId xmlns:a16="http://schemas.microsoft.com/office/drawing/2014/main" xmlns="" id="{28B22725-DA81-83EE-33A1-4D5A37729930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29;p47">
              <a:extLst>
                <a:ext uri="{FF2B5EF4-FFF2-40B4-BE49-F238E27FC236}">
                  <a16:creationId xmlns:a16="http://schemas.microsoft.com/office/drawing/2014/main" xmlns="" id="{992884AC-98E6-F51A-35C7-00EBB29CF343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30;p47">
              <a:extLst>
                <a:ext uri="{FF2B5EF4-FFF2-40B4-BE49-F238E27FC236}">
                  <a16:creationId xmlns:a16="http://schemas.microsoft.com/office/drawing/2014/main" xmlns="" id="{48C5FB0C-893F-1F1A-D487-9DFE74F555E9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31;p47">
              <a:extLst>
                <a:ext uri="{FF2B5EF4-FFF2-40B4-BE49-F238E27FC236}">
                  <a16:creationId xmlns:a16="http://schemas.microsoft.com/office/drawing/2014/main" xmlns="" id="{C7BCA8F5-B506-B2D1-8E25-30F060023AF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32;p47">
              <a:extLst>
                <a:ext uri="{FF2B5EF4-FFF2-40B4-BE49-F238E27FC236}">
                  <a16:creationId xmlns:a16="http://schemas.microsoft.com/office/drawing/2014/main" xmlns="" id="{CF24ED7D-A6F8-2F78-F27A-3406B4454B9C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33;p47">
              <a:extLst>
                <a:ext uri="{FF2B5EF4-FFF2-40B4-BE49-F238E27FC236}">
                  <a16:creationId xmlns:a16="http://schemas.microsoft.com/office/drawing/2014/main" xmlns="" id="{5D01D947-77B4-E546-6ED1-CB139445D7EA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34;p47">
              <a:extLst>
                <a:ext uri="{FF2B5EF4-FFF2-40B4-BE49-F238E27FC236}">
                  <a16:creationId xmlns:a16="http://schemas.microsoft.com/office/drawing/2014/main" xmlns="" id="{038471DA-2453-59DB-2ACB-1D2987DD380D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35;p47">
              <a:extLst>
                <a:ext uri="{FF2B5EF4-FFF2-40B4-BE49-F238E27FC236}">
                  <a16:creationId xmlns:a16="http://schemas.microsoft.com/office/drawing/2014/main" xmlns="" id="{455B3FA2-49C2-C397-46DC-926E85C3C108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36;p47">
              <a:extLst>
                <a:ext uri="{FF2B5EF4-FFF2-40B4-BE49-F238E27FC236}">
                  <a16:creationId xmlns:a16="http://schemas.microsoft.com/office/drawing/2014/main" xmlns="" id="{7360B203-F22A-8363-CAF3-416E0C78EE2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37;p47">
              <a:extLst>
                <a:ext uri="{FF2B5EF4-FFF2-40B4-BE49-F238E27FC236}">
                  <a16:creationId xmlns:a16="http://schemas.microsoft.com/office/drawing/2014/main" xmlns="" id="{27214106-2509-7362-57B7-F907EBFA323F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38;p47">
              <a:extLst>
                <a:ext uri="{FF2B5EF4-FFF2-40B4-BE49-F238E27FC236}">
                  <a16:creationId xmlns:a16="http://schemas.microsoft.com/office/drawing/2014/main" xmlns="" id="{3440C397-1568-91CE-FCED-6779D64229D1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39;p47">
              <a:extLst>
                <a:ext uri="{FF2B5EF4-FFF2-40B4-BE49-F238E27FC236}">
                  <a16:creationId xmlns:a16="http://schemas.microsoft.com/office/drawing/2014/main" xmlns="" id="{9500A9FF-B4F3-EC26-E3AE-A28D42AF78B1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40;p47">
              <a:extLst>
                <a:ext uri="{FF2B5EF4-FFF2-40B4-BE49-F238E27FC236}">
                  <a16:creationId xmlns:a16="http://schemas.microsoft.com/office/drawing/2014/main" xmlns="" id="{2FE92083-E37F-4A9A-282E-3305BD7E3405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41;p47">
              <a:extLst>
                <a:ext uri="{FF2B5EF4-FFF2-40B4-BE49-F238E27FC236}">
                  <a16:creationId xmlns:a16="http://schemas.microsoft.com/office/drawing/2014/main" xmlns="" id="{73F1E781-3CDF-BC45-5105-ED4F2BC5A0A1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42;p47">
              <a:extLst>
                <a:ext uri="{FF2B5EF4-FFF2-40B4-BE49-F238E27FC236}">
                  <a16:creationId xmlns:a16="http://schemas.microsoft.com/office/drawing/2014/main" xmlns="" id="{8462CDC2-07A1-1EDB-71E5-BB3E441E8CEF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43;p47">
              <a:extLst>
                <a:ext uri="{FF2B5EF4-FFF2-40B4-BE49-F238E27FC236}">
                  <a16:creationId xmlns:a16="http://schemas.microsoft.com/office/drawing/2014/main" xmlns="" id="{8D4B51C0-A9B7-6E11-7923-08506D36657B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44;p47">
              <a:extLst>
                <a:ext uri="{FF2B5EF4-FFF2-40B4-BE49-F238E27FC236}">
                  <a16:creationId xmlns:a16="http://schemas.microsoft.com/office/drawing/2014/main" xmlns="" id="{03B1C69E-22B7-56A5-697F-4002C71CC630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5;p47">
              <a:extLst>
                <a:ext uri="{FF2B5EF4-FFF2-40B4-BE49-F238E27FC236}">
                  <a16:creationId xmlns:a16="http://schemas.microsoft.com/office/drawing/2014/main" xmlns="" id="{36E8B2A5-9EF6-A9A2-9696-2F738AF73276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46;p47">
              <a:extLst>
                <a:ext uri="{FF2B5EF4-FFF2-40B4-BE49-F238E27FC236}">
                  <a16:creationId xmlns:a16="http://schemas.microsoft.com/office/drawing/2014/main" xmlns="" id="{781FC04C-F37C-7094-FD7A-BBFA44EB9E75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47;p47">
              <a:extLst>
                <a:ext uri="{FF2B5EF4-FFF2-40B4-BE49-F238E27FC236}">
                  <a16:creationId xmlns:a16="http://schemas.microsoft.com/office/drawing/2014/main" xmlns="" id="{27CE0210-D4CF-07F9-029B-EF41247A7E24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48;p47">
              <a:extLst>
                <a:ext uri="{FF2B5EF4-FFF2-40B4-BE49-F238E27FC236}">
                  <a16:creationId xmlns:a16="http://schemas.microsoft.com/office/drawing/2014/main" xmlns="" id="{9C9DDDEF-6447-BA19-9A09-495BB06F4B7F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49;p47">
              <a:extLst>
                <a:ext uri="{FF2B5EF4-FFF2-40B4-BE49-F238E27FC236}">
                  <a16:creationId xmlns:a16="http://schemas.microsoft.com/office/drawing/2014/main" xmlns="" id="{7F10B735-7767-B551-6CC6-15DA3C54EF3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50;p47">
              <a:extLst>
                <a:ext uri="{FF2B5EF4-FFF2-40B4-BE49-F238E27FC236}">
                  <a16:creationId xmlns:a16="http://schemas.microsoft.com/office/drawing/2014/main" xmlns="" id="{41DEB384-D317-2D33-9DFF-6BF412ED7DCA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651;p47">
              <a:extLst>
                <a:ext uri="{FF2B5EF4-FFF2-40B4-BE49-F238E27FC236}">
                  <a16:creationId xmlns:a16="http://schemas.microsoft.com/office/drawing/2014/main" xmlns="" id="{A8798720-18D2-D0F7-A43F-0CF4B97B7579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652;p47">
              <a:extLst>
                <a:ext uri="{FF2B5EF4-FFF2-40B4-BE49-F238E27FC236}">
                  <a16:creationId xmlns:a16="http://schemas.microsoft.com/office/drawing/2014/main" xmlns="" id="{E5E7FF4D-8B92-EBDB-9B36-CCBCF15CE80B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653;p47">
              <a:extLst>
                <a:ext uri="{FF2B5EF4-FFF2-40B4-BE49-F238E27FC236}">
                  <a16:creationId xmlns:a16="http://schemas.microsoft.com/office/drawing/2014/main" xmlns="" id="{D0071892-FBA7-66ED-4A47-6CFAD137B9CE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654;p47">
              <a:extLst>
                <a:ext uri="{FF2B5EF4-FFF2-40B4-BE49-F238E27FC236}">
                  <a16:creationId xmlns:a16="http://schemas.microsoft.com/office/drawing/2014/main" xmlns="" id="{E3760525-B613-427B-0D15-89881C3191CE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655;p47">
              <a:extLst>
                <a:ext uri="{FF2B5EF4-FFF2-40B4-BE49-F238E27FC236}">
                  <a16:creationId xmlns:a16="http://schemas.microsoft.com/office/drawing/2014/main" xmlns="" id="{10B6F014-142F-92C4-E16E-20D7587259DC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656;p47">
              <a:extLst>
                <a:ext uri="{FF2B5EF4-FFF2-40B4-BE49-F238E27FC236}">
                  <a16:creationId xmlns:a16="http://schemas.microsoft.com/office/drawing/2014/main" xmlns="" id="{FB0F3771-2F83-8982-DF1D-396FDDA9C3E4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657;p47">
              <a:extLst>
                <a:ext uri="{FF2B5EF4-FFF2-40B4-BE49-F238E27FC236}">
                  <a16:creationId xmlns:a16="http://schemas.microsoft.com/office/drawing/2014/main" xmlns="" id="{5B97EE1F-8080-61F3-681E-F1FEA1A102B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658;p47">
              <a:extLst>
                <a:ext uri="{FF2B5EF4-FFF2-40B4-BE49-F238E27FC236}">
                  <a16:creationId xmlns:a16="http://schemas.microsoft.com/office/drawing/2014/main" xmlns="" id="{10ECE0C9-99DF-B534-E362-C54BB8358DE3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659;p47">
              <a:extLst>
                <a:ext uri="{FF2B5EF4-FFF2-40B4-BE49-F238E27FC236}">
                  <a16:creationId xmlns:a16="http://schemas.microsoft.com/office/drawing/2014/main" xmlns="" id="{0D607E42-5112-7896-0B97-D435B49402AC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660;p47">
              <a:extLst>
                <a:ext uri="{FF2B5EF4-FFF2-40B4-BE49-F238E27FC236}">
                  <a16:creationId xmlns:a16="http://schemas.microsoft.com/office/drawing/2014/main" xmlns="" id="{5D86A322-3A54-B1F5-B704-B5B602B528D6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661;p47">
              <a:extLst>
                <a:ext uri="{FF2B5EF4-FFF2-40B4-BE49-F238E27FC236}">
                  <a16:creationId xmlns:a16="http://schemas.microsoft.com/office/drawing/2014/main" xmlns="" id="{84F0621B-8450-734B-5A48-A1CE517C9334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662;p47">
              <a:extLst>
                <a:ext uri="{FF2B5EF4-FFF2-40B4-BE49-F238E27FC236}">
                  <a16:creationId xmlns:a16="http://schemas.microsoft.com/office/drawing/2014/main" xmlns="" id="{CB9AD450-FF58-D977-BD42-8B95322FED8A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663;p47">
              <a:extLst>
                <a:ext uri="{FF2B5EF4-FFF2-40B4-BE49-F238E27FC236}">
                  <a16:creationId xmlns:a16="http://schemas.microsoft.com/office/drawing/2014/main" xmlns="" id="{D8B8A111-2728-FE57-53FA-EDB28651333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664;p47">
              <a:extLst>
                <a:ext uri="{FF2B5EF4-FFF2-40B4-BE49-F238E27FC236}">
                  <a16:creationId xmlns:a16="http://schemas.microsoft.com/office/drawing/2014/main" xmlns="" id="{06CBC039-72A7-C512-D9EE-0E93B8D5D0A7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665;p47">
              <a:extLst>
                <a:ext uri="{FF2B5EF4-FFF2-40B4-BE49-F238E27FC236}">
                  <a16:creationId xmlns:a16="http://schemas.microsoft.com/office/drawing/2014/main" xmlns="" id="{19E291F0-07EE-4B21-BA6A-F8FC2893AFCE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666;p47">
              <a:extLst>
                <a:ext uri="{FF2B5EF4-FFF2-40B4-BE49-F238E27FC236}">
                  <a16:creationId xmlns:a16="http://schemas.microsoft.com/office/drawing/2014/main" xmlns="" id="{E890701C-5F1D-7CA3-E934-3BFE8C023780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94" name="Google Shape;3667;p47">
                <a:extLst>
                  <a:ext uri="{FF2B5EF4-FFF2-40B4-BE49-F238E27FC236}">
                    <a16:creationId xmlns:a16="http://schemas.microsoft.com/office/drawing/2014/main" xmlns="" id="{24C68493-FFBA-1B41-6862-2CAC2E8E31B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68;p47">
                <a:extLst>
                  <a:ext uri="{FF2B5EF4-FFF2-40B4-BE49-F238E27FC236}">
                    <a16:creationId xmlns:a16="http://schemas.microsoft.com/office/drawing/2014/main" xmlns="" id="{85B429E9-A124-B5CC-20ED-7B385F87355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69;p47">
                <a:extLst>
                  <a:ext uri="{FF2B5EF4-FFF2-40B4-BE49-F238E27FC236}">
                    <a16:creationId xmlns:a16="http://schemas.microsoft.com/office/drawing/2014/main" xmlns="" id="{6C309E4C-FBB2-75E0-6B69-2A52006C029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70;p47">
                <a:extLst>
                  <a:ext uri="{FF2B5EF4-FFF2-40B4-BE49-F238E27FC236}">
                    <a16:creationId xmlns:a16="http://schemas.microsoft.com/office/drawing/2014/main" xmlns="" id="{0D838AB8-06DC-A17F-CD91-33EC78F150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71;p47">
                <a:extLst>
                  <a:ext uri="{FF2B5EF4-FFF2-40B4-BE49-F238E27FC236}">
                    <a16:creationId xmlns:a16="http://schemas.microsoft.com/office/drawing/2014/main" xmlns="" id="{A1800A07-E0EB-B8CB-D3F6-A717AFB5D2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672;p47">
              <a:extLst>
                <a:ext uri="{FF2B5EF4-FFF2-40B4-BE49-F238E27FC236}">
                  <a16:creationId xmlns:a16="http://schemas.microsoft.com/office/drawing/2014/main" xmlns="" id="{E1BD9881-6E65-AA01-E6A5-53C4E569865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89" name="Google Shape;3673;p47">
                <a:extLst>
                  <a:ext uri="{FF2B5EF4-FFF2-40B4-BE49-F238E27FC236}">
                    <a16:creationId xmlns:a16="http://schemas.microsoft.com/office/drawing/2014/main" xmlns="" id="{2B0D41D4-EFA4-6499-3881-DFB3DD6253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74;p47">
                <a:extLst>
                  <a:ext uri="{FF2B5EF4-FFF2-40B4-BE49-F238E27FC236}">
                    <a16:creationId xmlns:a16="http://schemas.microsoft.com/office/drawing/2014/main" xmlns="" id="{0B7B1453-974E-0781-58F1-76AD9E1D25D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75;p47">
                <a:extLst>
                  <a:ext uri="{FF2B5EF4-FFF2-40B4-BE49-F238E27FC236}">
                    <a16:creationId xmlns:a16="http://schemas.microsoft.com/office/drawing/2014/main" xmlns="" id="{0C096919-0821-9756-AC9F-9D06C772DF1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76;p47">
                <a:extLst>
                  <a:ext uri="{FF2B5EF4-FFF2-40B4-BE49-F238E27FC236}">
                    <a16:creationId xmlns:a16="http://schemas.microsoft.com/office/drawing/2014/main" xmlns="" id="{979E3B34-6E44-12AA-5F6D-8D3D3A256A9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77;p47">
                <a:extLst>
                  <a:ext uri="{FF2B5EF4-FFF2-40B4-BE49-F238E27FC236}">
                    <a16:creationId xmlns:a16="http://schemas.microsoft.com/office/drawing/2014/main" xmlns="" id="{F389C5BC-C5CC-AF39-0946-7526BAD48EC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678;p47">
              <a:extLst>
                <a:ext uri="{FF2B5EF4-FFF2-40B4-BE49-F238E27FC236}">
                  <a16:creationId xmlns:a16="http://schemas.microsoft.com/office/drawing/2014/main" xmlns="" id="{4547EA9F-37CB-BA03-F3B2-0831F8A77FCF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679;p47">
              <a:extLst>
                <a:ext uri="{FF2B5EF4-FFF2-40B4-BE49-F238E27FC236}">
                  <a16:creationId xmlns:a16="http://schemas.microsoft.com/office/drawing/2014/main" xmlns="" id="{22349548-86D3-FE65-16CC-0087D2FBC85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xmlns="" id="{37E3AD62-7A9D-B87A-4842-605C7A08BAA9}"/>
              </a:ext>
            </a:extLst>
          </p:cNvPr>
          <p:cNvSpPr txBox="1"/>
          <p:nvPr/>
        </p:nvSpPr>
        <p:spPr>
          <a:xfrm>
            <a:off x="1286213" y="2858841"/>
            <a:ext cx="2770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Cláudio Redondo  a45856</a:t>
            </a:r>
          </a:p>
          <a:p>
            <a:r>
              <a:rPr lang="pt-BR" sz="1600" dirty="0">
                <a:latin typeface="Raleway" pitchFamily="2" charset="0"/>
              </a:rPr>
              <a:t>Guilherme Teixeira  a45662</a:t>
            </a:r>
          </a:p>
          <a:p>
            <a:r>
              <a:rPr lang="pt-BR" sz="1600" dirty="0">
                <a:latin typeface="Raleway" pitchFamily="2" charset="0"/>
              </a:rPr>
              <a:t>João Martins a45644</a:t>
            </a:r>
          </a:p>
          <a:p>
            <a:r>
              <a:rPr lang="pt-BR" sz="1600" dirty="0">
                <a:latin typeface="Raleway" pitchFamily="2" charset="0"/>
              </a:rPr>
              <a:t>Tiago Ribeiro  a46346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xmlns="" id="{7E5FF627-368C-AC14-01E1-F7ABD15E0CD6}"/>
              </a:ext>
            </a:extLst>
          </p:cNvPr>
          <p:cNvSpPr txBox="1"/>
          <p:nvPr/>
        </p:nvSpPr>
        <p:spPr>
          <a:xfrm>
            <a:off x="1059356" y="23865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2"/>
                </a:solidFill>
                <a:latin typeface="Raleway" panose="020B0604020202020204" pitchFamily="2" charset="0"/>
              </a:rPr>
              <a:t>Grupo: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/>
              </a: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Objetivos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508377" y="166529"/>
            <a:ext cx="2523566" cy="152177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5E434CA-2489-7467-5120-A10AF4D7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807" y="1291654"/>
            <a:ext cx="7544418" cy="3246245"/>
          </a:xfrm>
        </p:spPr>
        <p:txBody>
          <a:bodyPr/>
          <a:lstStyle/>
          <a:p>
            <a:r>
              <a:rPr lang="en-US" sz="1600" b="1" dirty="0"/>
              <a:t>Registo</a:t>
            </a:r>
            <a:r>
              <a:rPr lang="en-US" sz="1600" dirty="0"/>
              <a:t> e </a:t>
            </a:r>
            <a:r>
              <a:rPr lang="en-US" sz="1600" b="1" dirty="0"/>
              <a:t>login</a:t>
            </a:r>
            <a:r>
              <a:rPr lang="en-US" sz="1600" dirty="0"/>
              <a:t> simples.</a:t>
            </a:r>
          </a:p>
          <a:p>
            <a:r>
              <a:rPr lang="en-US" sz="1600" dirty="0"/>
              <a:t>Gerar quatro </a:t>
            </a:r>
            <a:r>
              <a:rPr lang="en-US" sz="1600" b="1" dirty="0"/>
              <a:t>bilhetes aleatórios</a:t>
            </a:r>
            <a:r>
              <a:rPr lang="en-US" sz="1600" dirty="0"/>
              <a:t>.</a:t>
            </a:r>
          </a:p>
          <a:p>
            <a:r>
              <a:rPr lang="en-US" sz="1600" dirty="0"/>
              <a:t>Calcular </a:t>
            </a:r>
            <a:r>
              <a:rPr lang="en-US" sz="1600" b="1" dirty="0"/>
              <a:t>códigos de autenticação de mensagens </a:t>
            </a:r>
            <a:r>
              <a:rPr lang="en-US" sz="1600" dirty="0"/>
              <a:t>com HMAC-SHA256 ou HMAC-SHA512, bem como </a:t>
            </a:r>
            <a:r>
              <a:rPr lang="en-US" sz="1600" b="1" dirty="0"/>
              <a:t>assinaturas digitais </a:t>
            </a:r>
            <a:r>
              <a:rPr lang="en-US" sz="1600" dirty="0"/>
              <a:t>RSA.</a:t>
            </a:r>
          </a:p>
          <a:p>
            <a:r>
              <a:rPr lang="en-US" sz="1600" dirty="0"/>
              <a:t>Gerar </a:t>
            </a:r>
            <a:r>
              <a:rPr lang="en-US" sz="1600" b="1" dirty="0"/>
              <a:t>chaves de cifra </a:t>
            </a:r>
            <a:r>
              <a:rPr lang="en-US" sz="1600" dirty="0"/>
              <a:t>com diferentes complexidades.</a:t>
            </a:r>
          </a:p>
          <a:p>
            <a:r>
              <a:rPr lang="en-US" sz="1600" b="1" dirty="0"/>
              <a:t>Cifrar os bilhetes </a:t>
            </a:r>
            <a:r>
              <a:rPr lang="en-US" sz="1600" dirty="0"/>
              <a:t>com as chaves geradas usando AES-128-CBC ou AES-128-CTR.</a:t>
            </a:r>
          </a:p>
          <a:p>
            <a:r>
              <a:rPr lang="en-US" sz="1600" dirty="0"/>
              <a:t>Permitir ao utilizador </a:t>
            </a:r>
            <a:r>
              <a:rPr lang="en-US" sz="1600" b="1" dirty="0"/>
              <a:t>escolher um bilhete</a:t>
            </a:r>
            <a:r>
              <a:rPr lang="en-US" sz="1600" dirty="0"/>
              <a:t> e tentar decifrá-lo, mostrando o resultado no final.</a:t>
            </a:r>
          </a:p>
          <a:p>
            <a:r>
              <a:rPr lang="en-US" sz="1600" dirty="0"/>
              <a:t>Permitir que o utilizador </a:t>
            </a:r>
            <a:r>
              <a:rPr lang="en-US" sz="1600" b="1" dirty="0"/>
              <a:t>desista da decifra </a:t>
            </a:r>
            <a:r>
              <a:rPr lang="en-US" sz="1600" dirty="0"/>
              <a:t>e escolha outro bilhete.</a:t>
            </a:r>
          </a:p>
          <a:p>
            <a:r>
              <a:rPr lang="pt-BR" sz="1600" dirty="0">
                <a:solidFill>
                  <a:schemeClr val="accent4"/>
                </a:solidFill>
              </a:rPr>
              <a:t>Inventar </a:t>
            </a:r>
            <a:r>
              <a:rPr lang="pt-BR" sz="1600" b="1" dirty="0">
                <a:solidFill>
                  <a:schemeClr val="accent4"/>
                </a:solidFill>
              </a:rPr>
              <a:t>esquemas de ajuda inteligentes </a:t>
            </a:r>
            <a:r>
              <a:rPr lang="pt-BR" sz="1600" dirty="0">
                <a:solidFill>
                  <a:schemeClr val="accent4"/>
                </a:solidFill>
              </a:rPr>
              <a:t>para decifra.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47656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Requisitos de segurança</a:t>
            </a:r>
            <a:endParaRPr b="1" dirty="0">
              <a:latin typeface="Raleway" pitchFamily="2" charset="0"/>
            </a:endParaRPr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13E84864-EC09-B145-46A5-B54B7DBB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347" y="1493360"/>
            <a:ext cx="7544418" cy="3246245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Hash de senhas com SALT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diferente para cada usuário) </a:t>
            </a:r>
            <a:r>
              <a:rPr lang="en-US" sz="1600" dirty="0">
                <a:solidFill>
                  <a:schemeClr val="tx1"/>
                </a:solidFill>
              </a:rPr>
              <a:t>guardadas na base de dados.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Calcular códigos de autenticação de mensagem e assinaturas digitais para cada um dos prémios. </a:t>
            </a:r>
            <a:r>
              <a:rPr lang="en-US" dirty="0">
                <a:solidFill>
                  <a:schemeClr val="tx1"/>
                </a:solidFill>
              </a:rPr>
              <a:t>Com o objetivo de</a:t>
            </a:r>
            <a:r>
              <a:rPr lang="en-US" sz="1600" dirty="0">
                <a:solidFill>
                  <a:schemeClr val="tx1"/>
                </a:solidFill>
              </a:rPr>
              <a:t> garantir </a:t>
            </a:r>
            <a:r>
              <a:rPr lang="en-US" sz="1600" b="1" dirty="0">
                <a:solidFill>
                  <a:schemeClr val="tx1"/>
                </a:solidFill>
              </a:rPr>
              <a:t>integridade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autenticidade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b="1" dirty="0">
                <a:solidFill>
                  <a:schemeClr val="tx1"/>
                </a:solidFill>
              </a:rPr>
              <a:t>não repúdio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Cifrar cada um dos prémios para proteger informações monetárias e para permitir que o utilizador tenha diferentes tempos no processo de decifragem, tento em conta a complexidade das chaves usadas.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A324B52-475D-0F29-3909-96A3829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8" y="2153029"/>
            <a:ext cx="7476567" cy="68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18F78C-0E36-B254-3FA2-4CA3B7D32129}"/>
              </a:ext>
            </a:extLst>
          </p:cNvPr>
          <p:cNvSpPr txBox="1"/>
          <p:nvPr/>
        </p:nvSpPr>
        <p:spPr>
          <a:xfrm>
            <a:off x="8001617" y="190101"/>
            <a:ext cx="121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🔑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59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/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Eng. </a:t>
            </a:r>
            <a:r>
              <a:rPr lang="en-US" b="1" dirty="0">
                <a:latin typeface="Raleway" pitchFamily="2" charset="0"/>
              </a:rPr>
              <a:t>d</a:t>
            </a:r>
            <a:r>
              <a:rPr lang="en" b="1" dirty="0">
                <a:latin typeface="Raleway" pitchFamily="2" charset="0"/>
              </a:rPr>
              <a:t>e Software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3050;p47">
            <a:extLst>
              <a:ext uri="{FF2B5EF4-FFF2-40B4-BE49-F238E27FC236}">
                <a16:creationId xmlns:a16="http://schemas.microsoft.com/office/drawing/2014/main" xmlns="" id="{1A57DB9D-2AC1-FE5C-0F19-998805B5A463}"/>
              </a:ext>
            </a:extLst>
          </p:cNvPr>
          <p:cNvGrpSpPr/>
          <p:nvPr/>
        </p:nvGrpSpPr>
        <p:grpSpPr>
          <a:xfrm>
            <a:off x="6720500" y="143104"/>
            <a:ext cx="2223623" cy="2121330"/>
            <a:chOff x="2152750" y="190500"/>
            <a:chExt cx="4293756" cy="4762499"/>
          </a:xfrm>
        </p:grpSpPr>
        <p:sp>
          <p:nvSpPr>
            <p:cNvPr id="3" name="Google Shape;3051;p47">
              <a:extLst>
                <a:ext uri="{FF2B5EF4-FFF2-40B4-BE49-F238E27FC236}">
                  <a16:creationId xmlns:a16="http://schemas.microsoft.com/office/drawing/2014/main" xmlns="" id="{E8235B7F-B5C2-DD8E-98A5-F82731F0BB3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52;p47">
              <a:extLst>
                <a:ext uri="{FF2B5EF4-FFF2-40B4-BE49-F238E27FC236}">
                  <a16:creationId xmlns:a16="http://schemas.microsoft.com/office/drawing/2014/main" xmlns="" id="{1A92604A-E26D-7B82-57E9-03BF8477194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53;p47">
              <a:extLst>
                <a:ext uri="{FF2B5EF4-FFF2-40B4-BE49-F238E27FC236}">
                  <a16:creationId xmlns:a16="http://schemas.microsoft.com/office/drawing/2014/main" xmlns="" id="{A5C470A7-6571-BF4E-C385-37877E3CDB1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4;p47">
              <a:extLst>
                <a:ext uri="{FF2B5EF4-FFF2-40B4-BE49-F238E27FC236}">
                  <a16:creationId xmlns:a16="http://schemas.microsoft.com/office/drawing/2014/main" xmlns="" id="{F394C2F4-F1DF-DBDF-F502-5EC6A2CA2AD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5;p47">
              <a:extLst>
                <a:ext uri="{FF2B5EF4-FFF2-40B4-BE49-F238E27FC236}">
                  <a16:creationId xmlns:a16="http://schemas.microsoft.com/office/drawing/2014/main" xmlns="" id="{AFB468D9-AD79-D94D-2D81-6BE94E778616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6;p47">
              <a:extLst>
                <a:ext uri="{FF2B5EF4-FFF2-40B4-BE49-F238E27FC236}">
                  <a16:creationId xmlns:a16="http://schemas.microsoft.com/office/drawing/2014/main" xmlns="" id="{DBE5AD9B-CE56-1EAA-8B4C-58C42154D0CD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7;p47">
              <a:extLst>
                <a:ext uri="{FF2B5EF4-FFF2-40B4-BE49-F238E27FC236}">
                  <a16:creationId xmlns:a16="http://schemas.microsoft.com/office/drawing/2014/main" xmlns="" id="{3AF7B71C-9A93-9332-570F-B993A7F9CF8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8;p47">
              <a:extLst>
                <a:ext uri="{FF2B5EF4-FFF2-40B4-BE49-F238E27FC236}">
                  <a16:creationId xmlns:a16="http://schemas.microsoft.com/office/drawing/2014/main" xmlns="" id="{1CCFE53C-7E8C-FB11-64DE-B71CFCC48242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9;p47">
              <a:extLst>
                <a:ext uri="{FF2B5EF4-FFF2-40B4-BE49-F238E27FC236}">
                  <a16:creationId xmlns:a16="http://schemas.microsoft.com/office/drawing/2014/main" xmlns="" id="{BC0A7F26-6B48-D592-EC8F-DB20FAF096A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60;p47">
              <a:extLst>
                <a:ext uri="{FF2B5EF4-FFF2-40B4-BE49-F238E27FC236}">
                  <a16:creationId xmlns:a16="http://schemas.microsoft.com/office/drawing/2014/main" xmlns="" id="{74E06D39-840C-7B1C-B45E-0B331B14F82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61;p47">
              <a:extLst>
                <a:ext uri="{FF2B5EF4-FFF2-40B4-BE49-F238E27FC236}">
                  <a16:creationId xmlns:a16="http://schemas.microsoft.com/office/drawing/2014/main" xmlns="" id="{FD725DCB-C90E-0D0A-766A-2848C89DEA5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2;p47">
              <a:extLst>
                <a:ext uri="{FF2B5EF4-FFF2-40B4-BE49-F238E27FC236}">
                  <a16:creationId xmlns:a16="http://schemas.microsoft.com/office/drawing/2014/main" xmlns="" id="{C8066BC4-4E25-6B85-C428-7CA29B82CFFE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3;p47">
              <a:extLst>
                <a:ext uri="{FF2B5EF4-FFF2-40B4-BE49-F238E27FC236}">
                  <a16:creationId xmlns:a16="http://schemas.microsoft.com/office/drawing/2014/main" xmlns="" id="{D08E6104-48C8-D795-4DCC-31C087B7594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4;p47">
              <a:extLst>
                <a:ext uri="{FF2B5EF4-FFF2-40B4-BE49-F238E27FC236}">
                  <a16:creationId xmlns:a16="http://schemas.microsoft.com/office/drawing/2014/main" xmlns="" id="{633E7C19-7E9A-EEEA-1544-01FF7FC5265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5;p47">
              <a:extLst>
                <a:ext uri="{FF2B5EF4-FFF2-40B4-BE49-F238E27FC236}">
                  <a16:creationId xmlns:a16="http://schemas.microsoft.com/office/drawing/2014/main" xmlns="" id="{AC70424B-7FF5-7DCA-1655-DEE558ECE562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6;p47">
              <a:extLst>
                <a:ext uri="{FF2B5EF4-FFF2-40B4-BE49-F238E27FC236}">
                  <a16:creationId xmlns:a16="http://schemas.microsoft.com/office/drawing/2014/main" xmlns="" id="{42F06359-A1BC-80B0-A858-0020EBA92CB6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7;p47">
              <a:extLst>
                <a:ext uri="{FF2B5EF4-FFF2-40B4-BE49-F238E27FC236}">
                  <a16:creationId xmlns:a16="http://schemas.microsoft.com/office/drawing/2014/main" xmlns="" id="{A1E54816-1A23-0D17-45D4-3BFAE5A6658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8;p47">
              <a:extLst>
                <a:ext uri="{FF2B5EF4-FFF2-40B4-BE49-F238E27FC236}">
                  <a16:creationId xmlns:a16="http://schemas.microsoft.com/office/drawing/2014/main" xmlns="" id="{CF369AE0-FEEE-652C-CAE9-0FCBC6BC95B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9;p47">
              <a:extLst>
                <a:ext uri="{FF2B5EF4-FFF2-40B4-BE49-F238E27FC236}">
                  <a16:creationId xmlns:a16="http://schemas.microsoft.com/office/drawing/2014/main" xmlns="" id="{0735E581-B926-17E9-C6F2-B6C3455EECE8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70;p47">
              <a:extLst>
                <a:ext uri="{FF2B5EF4-FFF2-40B4-BE49-F238E27FC236}">
                  <a16:creationId xmlns:a16="http://schemas.microsoft.com/office/drawing/2014/main" xmlns="" id="{66551E84-2BF6-BF1C-F34A-12C2270BDFA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71;p47">
              <a:extLst>
                <a:ext uri="{FF2B5EF4-FFF2-40B4-BE49-F238E27FC236}">
                  <a16:creationId xmlns:a16="http://schemas.microsoft.com/office/drawing/2014/main" xmlns="" id="{84521D27-3444-58D7-72FF-A10381A009A2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2;p47">
              <a:extLst>
                <a:ext uri="{FF2B5EF4-FFF2-40B4-BE49-F238E27FC236}">
                  <a16:creationId xmlns:a16="http://schemas.microsoft.com/office/drawing/2014/main" xmlns="" id="{50368334-D1BA-D0B2-5301-EBB0CA51A32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3;p47">
              <a:extLst>
                <a:ext uri="{FF2B5EF4-FFF2-40B4-BE49-F238E27FC236}">
                  <a16:creationId xmlns:a16="http://schemas.microsoft.com/office/drawing/2014/main" xmlns="" id="{527D46E5-C2E3-F56F-2C64-AD34E2FB820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4;p47">
              <a:extLst>
                <a:ext uri="{FF2B5EF4-FFF2-40B4-BE49-F238E27FC236}">
                  <a16:creationId xmlns:a16="http://schemas.microsoft.com/office/drawing/2014/main" xmlns="" id="{29B862A4-D298-AB8B-98B6-2180F09E525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5;p47">
              <a:extLst>
                <a:ext uri="{FF2B5EF4-FFF2-40B4-BE49-F238E27FC236}">
                  <a16:creationId xmlns:a16="http://schemas.microsoft.com/office/drawing/2014/main" xmlns="" id="{2A0F2B3B-3F32-C5FB-73E3-93853C1C0F7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6;p47">
              <a:extLst>
                <a:ext uri="{FF2B5EF4-FFF2-40B4-BE49-F238E27FC236}">
                  <a16:creationId xmlns:a16="http://schemas.microsoft.com/office/drawing/2014/main" xmlns="" id="{F56844D8-03D7-0CCF-FD9A-76FF2E9F39A0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7;p47">
              <a:extLst>
                <a:ext uri="{FF2B5EF4-FFF2-40B4-BE49-F238E27FC236}">
                  <a16:creationId xmlns:a16="http://schemas.microsoft.com/office/drawing/2014/main" xmlns="" id="{1F7355A4-9E28-83E1-2C2B-66FF5026FD1F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8;p47">
              <a:extLst>
                <a:ext uri="{FF2B5EF4-FFF2-40B4-BE49-F238E27FC236}">
                  <a16:creationId xmlns:a16="http://schemas.microsoft.com/office/drawing/2014/main" xmlns="" id="{0C70B901-51BE-1638-47BB-39ACE7377BB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9;p47">
              <a:extLst>
                <a:ext uri="{FF2B5EF4-FFF2-40B4-BE49-F238E27FC236}">
                  <a16:creationId xmlns:a16="http://schemas.microsoft.com/office/drawing/2014/main" xmlns="" id="{58FA3641-3636-918F-7189-B089C5AF439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80;p47">
              <a:extLst>
                <a:ext uri="{FF2B5EF4-FFF2-40B4-BE49-F238E27FC236}">
                  <a16:creationId xmlns:a16="http://schemas.microsoft.com/office/drawing/2014/main" xmlns="" id="{04B4D460-F0AC-7911-B069-1E7B13DED9E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81;p47">
              <a:extLst>
                <a:ext uri="{FF2B5EF4-FFF2-40B4-BE49-F238E27FC236}">
                  <a16:creationId xmlns:a16="http://schemas.microsoft.com/office/drawing/2014/main" xmlns="" id="{85DB4717-6907-CDEA-B3B7-0D075582D08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2;p47">
              <a:extLst>
                <a:ext uri="{FF2B5EF4-FFF2-40B4-BE49-F238E27FC236}">
                  <a16:creationId xmlns:a16="http://schemas.microsoft.com/office/drawing/2014/main" xmlns="" id="{982F3F82-7BEF-F6C1-3DEA-01775164224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3;p47">
              <a:extLst>
                <a:ext uri="{FF2B5EF4-FFF2-40B4-BE49-F238E27FC236}">
                  <a16:creationId xmlns:a16="http://schemas.microsoft.com/office/drawing/2014/main" xmlns="" id="{A59ACFFE-03EA-672E-FB7C-8340CDE258CA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4;p47">
              <a:extLst>
                <a:ext uri="{FF2B5EF4-FFF2-40B4-BE49-F238E27FC236}">
                  <a16:creationId xmlns:a16="http://schemas.microsoft.com/office/drawing/2014/main" xmlns="" id="{71562823-ED83-2F20-5EA9-E4BEF38E97A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5;p47">
              <a:extLst>
                <a:ext uri="{FF2B5EF4-FFF2-40B4-BE49-F238E27FC236}">
                  <a16:creationId xmlns:a16="http://schemas.microsoft.com/office/drawing/2014/main" xmlns="" id="{4F228824-1B12-E401-C627-DF568F0B11E0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6;p47">
              <a:extLst>
                <a:ext uri="{FF2B5EF4-FFF2-40B4-BE49-F238E27FC236}">
                  <a16:creationId xmlns:a16="http://schemas.microsoft.com/office/drawing/2014/main" xmlns="" id="{E30D49DF-D7E3-492C-41FF-88F9E760935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7;p47">
              <a:extLst>
                <a:ext uri="{FF2B5EF4-FFF2-40B4-BE49-F238E27FC236}">
                  <a16:creationId xmlns:a16="http://schemas.microsoft.com/office/drawing/2014/main" xmlns="" id="{2785B494-FC63-6C10-98E4-D0FD8170882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8;p47">
              <a:extLst>
                <a:ext uri="{FF2B5EF4-FFF2-40B4-BE49-F238E27FC236}">
                  <a16:creationId xmlns:a16="http://schemas.microsoft.com/office/drawing/2014/main" xmlns="" id="{D88B1690-5C5F-348B-9774-868567A5A661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9;p47">
              <a:extLst>
                <a:ext uri="{FF2B5EF4-FFF2-40B4-BE49-F238E27FC236}">
                  <a16:creationId xmlns:a16="http://schemas.microsoft.com/office/drawing/2014/main" xmlns="" id="{4B902C1D-ED57-FE09-D862-5CF0A84DBA6C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90;p47">
              <a:extLst>
                <a:ext uri="{FF2B5EF4-FFF2-40B4-BE49-F238E27FC236}">
                  <a16:creationId xmlns:a16="http://schemas.microsoft.com/office/drawing/2014/main" xmlns="" id="{FB9C69ED-8DF8-A7C2-AFF7-8BF30DAAAB6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91;p47">
              <a:extLst>
                <a:ext uri="{FF2B5EF4-FFF2-40B4-BE49-F238E27FC236}">
                  <a16:creationId xmlns:a16="http://schemas.microsoft.com/office/drawing/2014/main" xmlns="" id="{ABF9AA7B-8B55-D773-D101-388E1DEFD77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2;p47">
              <a:extLst>
                <a:ext uri="{FF2B5EF4-FFF2-40B4-BE49-F238E27FC236}">
                  <a16:creationId xmlns:a16="http://schemas.microsoft.com/office/drawing/2014/main" xmlns="" id="{38788E40-9D29-BFE1-C616-9DFB0D7D27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3;p47">
              <a:extLst>
                <a:ext uri="{FF2B5EF4-FFF2-40B4-BE49-F238E27FC236}">
                  <a16:creationId xmlns:a16="http://schemas.microsoft.com/office/drawing/2014/main" xmlns="" id="{E845274A-60F7-A2B2-47CA-AC7CFBF8176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4;p47">
              <a:extLst>
                <a:ext uri="{FF2B5EF4-FFF2-40B4-BE49-F238E27FC236}">
                  <a16:creationId xmlns:a16="http://schemas.microsoft.com/office/drawing/2014/main" xmlns="" id="{B50CCDE3-90C3-0027-932F-E6AF57A27AF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5;p47">
              <a:extLst>
                <a:ext uri="{FF2B5EF4-FFF2-40B4-BE49-F238E27FC236}">
                  <a16:creationId xmlns:a16="http://schemas.microsoft.com/office/drawing/2014/main" xmlns="" id="{B191ADBB-C110-BDD3-149E-AC5110AFB0A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6;p47">
              <a:extLst>
                <a:ext uri="{FF2B5EF4-FFF2-40B4-BE49-F238E27FC236}">
                  <a16:creationId xmlns:a16="http://schemas.microsoft.com/office/drawing/2014/main" xmlns="" id="{F36C1FBE-53B4-8AF5-C5E7-1FA31D178E2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7;p47">
              <a:extLst>
                <a:ext uri="{FF2B5EF4-FFF2-40B4-BE49-F238E27FC236}">
                  <a16:creationId xmlns:a16="http://schemas.microsoft.com/office/drawing/2014/main" xmlns="" id="{D42BCA31-BAE0-ECFF-5DB8-6667174715E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8;p47">
              <a:extLst>
                <a:ext uri="{FF2B5EF4-FFF2-40B4-BE49-F238E27FC236}">
                  <a16:creationId xmlns:a16="http://schemas.microsoft.com/office/drawing/2014/main" xmlns="" id="{C8F017C1-86F7-6CC4-340A-67BE148225FB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9;p47">
              <a:extLst>
                <a:ext uri="{FF2B5EF4-FFF2-40B4-BE49-F238E27FC236}">
                  <a16:creationId xmlns:a16="http://schemas.microsoft.com/office/drawing/2014/main" xmlns="" id="{E17D867E-288E-09C8-8266-98795A6413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100;p47">
              <a:extLst>
                <a:ext uri="{FF2B5EF4-FFF2-40B4-BE49-F238E27FC236}">
                  <a16:creationId xmlns:a16="http://schemas.microsoft.com/office/drawing/2014/main" xmlns="" id="{B87BB5E6-F033-C0A8-C48C-E2BF8F1EA66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1;p47">
              <a:extLst>
                <a:ext uri="{FF2B5EF4-FFF2-40B4-BE49-F238E27FC236}">
                  <a16:creationId xmlns:a16="http://schemas.microsoft.com/office/drawing/2014/main" xmlns="" id="{D4DEA911-1F16-717B-F3D5-DF18A15D032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2;p47">
              <a:extLst>
                <a:ext uri="{FF2B5EF4-FFF2-40B4-BE49-F238E27FC236}">
                  <a16:creationId xmlns:a16="http://schemas.microsoft.com/office/drawing/2014/main" xmlns="" id="{9D8DB6F0-CC28-25C1-FFCD-C5FEF30012BD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3;p47">
              <a:extLst>
                <a:ext uri="{FF2B5EF4-FFF2-40B4-BE49-F238E27FC236}">
                  <a16:creationId xmlns:a16="http://schemas.microsoft.com/office/drawing/2014/main" xmlns="" id="{8107931E-1E29-7D3C-5FFC-C7FACE9A4FE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4;p47">
              <a:extLst>
                <a:ext uri="{FF2B5EF4-FFF2-40B4-BE49-F238E27FC236}">
                  <a16:creationId xmlns:a16="http://schemas.microsoft.com/office/drawing/2014/main" xmlns="" id="{53042053-A7C0-F4B4-1500-63962FC82FBD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5;p47">
              <a:extLst>
                <a:ext uri="{FF2B5EF4-FFF2-40B4-BE49-F238E27FC236}">
                  <a16:creationId xmlns:a16="http://schemas.microsoft.com/office/drawing/2014/main" xmlns="" id="{086F288B-9E47-95DB-9D4B-FE7EF01AA10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6;p47">
              <a:extLst>
                <a:ext uri="{FF2B5EF4-FFF2-40B4-BE49-F238E27FC236}">
                  <a16:creationId xmlns:a16="http://schemas.microsoft.com/office/drawing/2014/main" xmlns="" id="{817B4CE7-C01A-FBF5-8FC7-D872013FA01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7;p47">
              <a:extLst>
                <a:ext uri="{FF2B5EF4-FFF2-40B4-BE49-F238E27FC236}">
                  <a16:creationId xmlns:a16="http://schemas.microsoft.com/office/drawing/2014/main" xmlns="" id="{4EB71E42-6E1A-AA1D-22EC-BC032272A12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8;p47">
              <a:extLst>
                <a:ext uri="{FF2B5EF4-FFF2-40B4-BE49-F238E27FC236}">
                  <a16:creationId xmlns:a16="http://schemas.microsoft.com/office/drawing/2014/main" xmlns="" id="{45D7EAF6-2322-AC7E-75EE-481268AE226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9;p47">
              <a:extLst>
                <a:ext uri="{FF2B5EF4-FFF2-40B4-BE49-F238E27FC236}">
                  <a16:creationId xmlns:a16="http://schemas.microsoft.com/office/drawing/2014/main" xmlns="" id="{5F508CA4-2124-7FB3-0798-C6522546DFCF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10;p47">
              <a:extLst>
                <a:ext uri="{FF2B5EF4-FFF2-40B4-BE49-F238E27FC236}">
                  <a16:creationId xmlns:a16="http://schemas.microsoft.com/office/drawing/2014/main" xmlns="" id="{B32A61A2-1C74-B97E-7379-C1067EEB7A3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1;p47">
              <a:extLst>
                <a:ext uri="{FF2B5EF4-FFF2-40B4-BE49-F238E27FC236}">
                  <a16:creationId xmlns:a16="http://schemas.microsoft.com/office/drawing/2014/main" xmlns="" id="{4ABEDE23-3AE2-E42C-465B-8655466315C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2;p47">
              <a:extLst>
                <a:ext uri="{FF2B5EF4-FFF2-40B4-BE49-F238E27FC236}">
                  <a16:creationId xmlns:a16="http://schemas.microsoft.com/office/drawing/2014/main" xmlns="" id="{E48DDD7E-C775-0A64-8ED5-F7EEE1B9D681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3;p47">
              <a:extLst>
                <a:ext uri="{FF2B5EF4-FFF2-40B4-BE49-F238E27FC236}">
                  <a16:creationId xmlns:a16="http://schemas.microsoft.com/office/drawing/2014/main" xmlns="" id="{9FEBFAC0-3C21-1C75-B0D2-8DAD6BAD0CE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4;p47">
              <a:extLst>
                <a:ext uri="{FF2B5EF4-FFF2-40B4-BE49-F238E27FC236}">
                  <a16:creationId xmlns:a16="http://schemas.microsoft.com/office/drawing/2014/main" xmlns="" id="{7ACE70E7-FDFF-390D-6E82-17D575C3C0F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5;p47">
              <a:extLst>
                <a:ext uri="{FF2B5EF4-FFF2-40B4-BE49-F238E27FC236}">
                  <a16:creationId xmlns:a16="http://schemas.microsoft.com/office/drawing/2014/main" xmlns="" id="{87B8F308-B355-DF7D-F2D5-275CD4093A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6;p47">
              <a:extLst>
                <a:ext uri="{FF2B5EF4-FFF2-40B4-BE49-F238E27FC236}">
                  <a16:creationId xmlns:a16="http://schemas.microsoft.com/office/drawing/2014/main" xmlns="" id="{505BD04B-7EFB-63A5-4264-EA63205138F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7;p47">
              <a:extLst>
                <a:ext uri="{FF2B5EF4-FFF2-40B4-BE49-F238E27FC236}">
                  <a16:creationId xmlns:a16="http://schemas.microsoft.com/office/drawing/2014/main" xmlns="" id="{E2A8B680-2A81-8651-1F78-4C21D435DFF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18;p47">
              <a:extLst>
                <a:ext uri="{FF2B5EF4-FFF2-40B4-BE49-F238E27FC236}">
                  <a16:creationId xmlns:a16="http://schemas.microsoft.com/office/drawing/2014/main" xmlns="" id="{480E328E-2BF8-AF72-0959-CF15930540F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19;p47">
              <a:extLst>
                <a:ext uri="{FF2B5EF4-FFF2-40B4-BE49-F238E27FC236}">
                  <a16:creationId xmlns:a16="http://schemas.microsoft.com/office/drawing/2014/main" xmlns="" id="{1E17345E-A3CC-20E9-0359-D33569B5A737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0;p47">
              <a:extLst>
                <a:ext uri="{FF2B5EF4-FFF2-40B4-BE49-F238E27FC236}">
                  <a16:creationId xmlns:a16="http://schemas.microsoft.com/office/drawing/2014/main" xmlns="" id="{29B9F2FA-1954-70AA-3EE8-73E71E4C1E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1;p47">
              <a:extLst>
                <a:ext uri="{FF2B5EF4-FFF2-40B4-BE49-F238E27FC236}">
                  <a16:creationId xmlns:a16="http://schemas.microsoft.com/office/drawing/2014/main" xmlns="" id="{3F4DF0FE-5F35-BDB2-0E33-E76D67EAE879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2;p47">
              <a:extLst>
                <a:ext uri="{FF2B5EF4-FFF2-40B4-BE49-F238E27FC236}">
                  <a16:creationId xmlns:a16="http://schemas.microsoft.com/office/drawing/2014/main" xmlns="" id="{DA749619-87D9-CBAC-C765-472AF0F9C69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123;p47">
              <a:extLst>
                <a:ext uri="{FF2B5EF4-FFF2-40B4-BE49-F238E27FC236}">
                  <a16:creationId xmlns:a16="http://schemas.microsoft.com/office/drawing/2014/main" xmlns="" id="{DBE1071D-93C0-DC39-2DDB-A4A772D1714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124;p47">
              <a:extLst>
                <a:ext uri="{FF2B5EF4-FFF2-40B4-BE49-F238E27FC236}">
                  <a16:creationId xmlns:a16="http://schemas.microsoft.com/office/drawing/2014/main" xmlns="" id="{0A653E85-5324-6EC6-2296-617A9735B6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125;p47">
              <a:extLst>
                <a:ext uri="{FF2B5EF4-FFF2-40B4-BE49-F238E27FC236}">
                  <a16:creationId xmlns:a16="http://schemas.microsoft.com/office/drawing/2014/main" xmlns="" id="{9D9FF6D3-8071-0CDD-94CC-8B893260A56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88" name="Google Shape;3126;p47">
                <a:extLst>
                  <a:ext uri="{FF2B5EF4-FFF2-40B4-BE49-F238E27FC236}">
                    <a16:creationId xmlns:a16="http://schemas.microsoft.com/office/drawing/2014/main" xmlns="" id="{6F14E24D-0140-8C90-7E4F-594089A057C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27;p47">
                <a:extLst>
                  <a:ext uri="{FF2B5EF4-FFF2-40B4-BE49-F238E27FC236}">
                    <a16:creationId xmlns:a16="http://schemas.microsoft.com/office/drawing/2014/main" xmlns="" id="{B188E6C1-0E86-98DA-7DCD-D2AC051B951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28;p47">
                <a:extLst>
                  <a:ext uri="{FF2B5EF4-FFF2-40B4-BE49-F238E27FC236}">
                    <a16:creationId xmlns:a16="http://schemas.microsoft.com/office/drawing/2014/main" xmlns="" id="{E6F9D617-0237-46F2-284D-FBF4C70646D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129;p47">
                <a:extLst>
                  <a:ext uri="{FF2B5EF4-FFF2-40B4-BE49-F238E27FC236}">
                    <a16:creationId xmlns:a16="http://schemas.microsoft.com/office/drawing/2014/main" xmlns="" id="{353568F5-863D-BDD9-C80E-1E257AFF21CF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130;p47">
                <a:extLst>
                  <a:ext uri="{FF2B5EF4-FFF2-40B4-BE49-F238E27FC236}">
                    <a16:creationId xmlns:a16="http://schemas.microsoft.com/office/drawing/2014/main" xmlns="" id="{3434EC0E-3785-965B-18EC-7A4BD0020A9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131;p47">
                <a:extLst>
                  <a:ext uri="{FF2B5EF4-FFF2-40B4-BE49-F238E27FC236}">
                    <a16:creationId xmlns:a16="http://schemas.microsoft.com/office/drawing/2014/main" xmlns="" id="{B62A55F1-C13E-26D0-97D6-7700D9C26690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132;p47">
                <a:extLst>
                  <a:ext uri="{FF2B5EF4-FFF2-40B4-BE49-F238E27FC236}">
                    <a16:creationId xmlns:a16="http://schemas.microsoft.com/office/drawing/2014/main" xmlns="" id="{8AAE8964-5B06-D7B4-1F1A-9831A782546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133;p47">
                <a:extLst>
                  <a:ext uri="{FF2B5EF4-FFF2-40B4-BE49-F238E27FC236}">
                    <a16:creationId xmlns:a16="http://schemas.microsoft.com/office/drawing/2014/main" xmlns="" id="{EB2C55BC-861B-C63A-B98D-FB86B92F4527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134;p47">
                <a:extLst>
                  <a:ext uri="{FF2B5EF4-FFF2-40B4-BE49-F238E27FC236}">
                    <a16:creationId xmlns:a16="http://schemas.microsoft.com/office/drawing/2014/main" xmlns="" id="{A9E22DFC-EE75-DD09-6664-DCCD46A70DB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135;p47">
              <a:extLst>
                <a:ext uri="{FF2B5EF4-FFF2-40B4-BE49-F238E27FC236}">
                  <a16:creationId xmlns:a16="http://schemas.microsoft.com/office/drawing/2014/main" xmlns="" id="{39D90060-A1D2-2911-A27D-C3BF7F93158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83" name="Google Shape;3136;p47">
                <a:extLst>
                  <a:ext uri="{FF2B5EF4-FFF2-40B4-BE49-F238E27FC236}">
                    <a16:creationId xmlns:a16="http://schemas.microsoft.com/office/drawing/2014/main" xmlns="" id="{B0653EDD-7E9D-26E1-00E4-1DE85710D3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137;p47">
                <a:extLst>
                  <a:ext uri="{FF2B5EF4-FFF2-40B4-BE49-F238E27FC236}">
                    <a16:creationId xmlns:a16="http://schemas.microsoft.com/office/drawing/2014/main" xmlns="" id="{2D50D32F-7804-2E98-34A2-A81F23C5B6F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138;p47">
                <a:extLst>
                  <a:ext uri="{FF2B5EF4-FFF2-40B4-BE49-F238E27FC236}">
                    <a16:creationId xmlns:a16="http://schemas.microsoft.com/office/drawing/2014/main" xmlns="" id="{4A765DA5-C6C5-59A6-006C-D4953917066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139;p47">
                <a:extLst>
                  <a:ext uri="{FF2B5EF4-FFF2-40B4-BE49-F238E27FC236}">
                    <a16:creationId xmlns:a16="http://schemas.microsoft.com/office/drawing/2014/main" xmlns="" id="{39224FA4-ADB5-E8EA-C646-8293ED35DEE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140;p47">
                <a:extLst>
                  <a:ext uri="{FF2B5EF4-FFF2-40B4-BE49-F238E27FC236}">
                    <a16:creationId xmlns:a16="http://schemas.microsoft.com/office/drawing/2014/main" xmlns="" id="{6BBE6429-BA1F-44C0-CA00-4F8627197D9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141;p47">
              <a:extLst>
                <a:ext uri="{FF2B5EF4-FFF2-40B4-BE49-F238E27FC236}">
                  <a16:creationId xmlns:a16="http://schemas.microsoft.com/office/drawing/2014/main" xmlns="" id="{C87361B6-1794-BEEE-AF79-644459ABAC4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2;p47">
              <a:extLst>
                <a:ext uri="{FF2B5EF4-FFF2-40B4-BE49-F238E27FC236}">
                  <a16:creationId xmlns:a16="http://schemas.microsoft.com/office/drawing/2014/main" xmlns="" id="{EA180371-FDDB-65F0-861F-CF5486FE687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3;p47">
              <a:extLst>
                <a:ext uri="{FF2B5EF4-FFF2-40B4-BE49-F238E27FC236}">
                  <a16:creationId xmlns:a16="http://schemas.microsoft.com/office/drawing/2014/main" xmlns="" id="{8ECC9A2A-B7FE-A409-C71C-EB80B822322B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4;p47">
              <a:extLst>
                <a:ext uri="{FF2B5EF4-FFF2-40B4-BE49-F238E27FC236}">
                  <a16:creationId xmlns:a16="http://schemas.microsoft.com/office/drawing/2014/main" xmlns="" id="{39536F77-F475-FA0E-E3CD-858F5888A8C7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5;p47">
              <a:extLst>
                <a:ext uri="{FF2B5EF4-FFF2-40B4-BE49-F238E27FC236}">
                  <a16:creationId xmlns:a16="http://schemas.microsoft.com/office/drawing/2014/main" xmlns="" id="{87A744A4-2BF1-9212-FAB7-C1CDE2282F3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6;p47">
              <a:extLst>
                <a:ext uri="{FF2B5EF4-FFF2-40B4-BE49-F238E27FC236}">
                  <a16:creationId xmlns:a16="http://schemas.microsoft.com/office/drawing/2014/main" xmlns="" id="{614C4616-D681-E735-EFD6-F5649B060E3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7;p47">
              <a:extLst>
                <a:ext uri="{FF2B5EF4-FFF2-40B4-BE49-F238E27FC236}">
                  <a16:creationId xmlns:a16="http://schemas.microsoft.com/office/drawing/2014/main" xmlns="" id="{EC429051-EB95-35A7-B81B-31C554BB2E00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48;p47">
              <a:extLst>
                <a:ext uri="{FF2B5EF4-FFF2-40B4-BE49-F238E27FC236}">
                  <a16:creationId xmlns:a16="http://schemas.microsoft.com/office/drawing/2014/main" xmlns="" id="{F0E61BA2-BE6E-FBDF-EC68-C540ED91F6F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49;p47">
              <a:extLst>
                <a:ext uri="{FF2B5EF4-FFF2-40B4-BE49-F238E27FC236}">
                  <a16:creationId xmlns:a16="http://schemas.microsoft.com/office/drawing/2014/main" xmlns="" id="{33FBBB14-E9E0-4D85-8070-505F2117243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0;p47">
              <a:extLst>
                <a:ext uri="{FF2B5EF4-FFF2-40B4-BE49-F238E27FC236}">
                  <a16:creationId xmlns:a16="http://schemas.microsoft.com/office/drawing/2014/main" xmlns="" id="{2D5CF2D0-B03D-64AE-2745-9E81982999E0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151;p47">
              <a:extLst>
                <a:ext uri="{FF2B5EF4-FFF2-40B4-BE49-F238E27FC236}">
                  <a16:creationId xmlns:a16="http://schemas.microsoft.com/office/drawing/2014/main" xmlns="" id="{4F1D5371-D074-5061-5E61-CF3ED37ACA5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152;p47">
              <a:extLst>
                <a:ext uri="{FF2B5EF4-FFF2-40B4-BE49-F238E27FC236}">
                  <a16:creationId xmlns:a16="http://schemas.microsoft.com/office/drawing/2014/main" xmlns="" id="{A4F6B7A7-5DBF-9FDB-A553-D7CED7A78722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153;p47">
              <a:extLst>
                <a:ext uri="{FF2B5EF4-FFF2-40B4-BE49-F238E27FC236}">
                  <a16:creationId xmlns:a16="http://schemas.microsoft.com/office/drawing/2014/main" xmlns="" id="{A6641C47-0031-C841-FE0D-D5113BE890F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154;p47">
              <a:extLst>
                <a:ext uri="{FF2B5EF4-FFF2-40B4-BE49-F238E27FC236}">
                  <a16:creationId xmlns:a16="http://schemas.microsoft.com/office/drawing/2014/main" xmlns="" id="{A5A02E5F-1A7C-5446-790F-9248A1B80B3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155;p47">
              <a:extLst>
                <a:ext uri="{FF2B5EF4-FFF2-40B4-BE49-F238E27FC236}">
                  <a16:creationId xmlns:a16="http://schemas.microsoft.com/office/drawing/2014/main" xmlns="" id="{45B2ABE7-CFA0-4977-8467-5FCE0198083A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156;p47">
              <a:extLst>
                <a:ext uri="{FF2B5EF4-FFF2-40B4-BE49-F238E27FC236}">
                  <a16:creationId xmlns:a16="http://schemas.microsoft.com/office/drawing/2014/main" xmlns="" id="{30044556-E58E-73D0-3EBB-66E6516359E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157;p47">
              <a:extLst>
                <a:ext uri="{FF2B5EF4-FFF2-40B4-BE49-F238E27FC236}">
                  <a16:creationId xmlns:a16="http://schemas.microsoft.com/office/drawing/2014/main" xmlns="" id="{5E751695-DC2D-8372-518D-3C11EA5E6AB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158;p47">
              <a:extLst>
                <a:ext uri="{FF2B5EF4-FFF2-40B4-BE49-F238E27FC236}">
                  <a16:creationId xmlns:a16="http://schemas.microsoft.com/office/drawing/2014/main" xmlns="" id="{6F17355D-5B36-8AA1-B143-316E5D716191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Picture 399" descr="A picture containing drawing, clipart, child art, illustration&#10;&#10;Description automatically generated">
            <a:extLst>
              <a:ext uri="{FF2B5EF4-FFF2-40B4-BE49-F238E27FC236}">
                <a16:creationId xmlns:a16="http://schemas.microsoft.com/office/drawing/2014/main" xmlns="" id="{381AAC0B-0D83-320B-16D8-03AA2451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" y="3654283"/>
            <a:ext cx="1756027" cy="9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2" name="Picture 40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xmlns="" id="{C65BF4E0-0136-3EFD-724C-322797B2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83" y="3564907"/>
            <a:ext cx="1184192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403" descr="A picture containing cat, clipart, silhouette&#10;&#10;Description automatically generated">
            <a:extLst>
              <a:ext uri="{FF2B5EF4-FFF2-40B4-BE49-F238E27FC236}">
                <a16:creationId xmlns:a16="http://schemas.microsoft.com/office/drawing/2014/main" xmlns="" id="{7CDCFACB-78AF-DD6A-0BFE-50DCC46B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0" y="3564909"/>
            <a:ext cx="1267759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5" name="Text Placeholder 4">
            <a:extLst>
              <a:ext uri="{FF2B5EF4-FFF2-40B4-BE49-F238E27FC236}">
                <a16:creationId xmlns:a16="http://schemas.microsoft.com/office/drawing/2014/main" xmlns="" id="{20C9EB95-C6B2-2581-AD87-30027CD5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96" y="1269428"/>
            <a:ext cx="5537617" cy="324624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aleway" pitchFamily="2" charset="0"/>
              </a:rPr>
              <a:t>Aplicação móvel para Android desenvolvida em Java, fazendo uso do IDE Android Studio</a:t>
            </a:r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lang="en-US" sz="16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Base de Dados MySQL para guardar os dados dos utilizadores, alojada na AWS.</a:t>
            </a:r>
          </a:p>
          <a:p>
            <a:r>
              <a:rPr lang="en-US" dirty="0">
                <a:solidFill>
                  <a:schemeClr val="tx1"/>
                </a:solidFill>
              </a:rPr>
              <a:t>Usou-se o GitHub para podermos colaborar no trabalho em equipa, de uma forma eficiente.</a:t>
            </a:r>
          </a:p>
        </p:txBody>
      </p:sp>
      <p:pic>
        <p:nvPicPr>
          <p:cNvPr id="407" name="Picture 40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EE1E2EBC-B70B-1F82-4A19-E17D0C3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1" y="3079054"/>
            <a:ext cx="1806586" cy="1799638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xmlns="" id="{085271B1-015C-9FEA-A943-8935B2E2BAAD}"/>
              </a:ext>
            </a:extLst>
          </p:cNvPr>
          <p:cNvSpPr txBox="1"/>
          <p:nvPr/>
        </p:nvSpPr>
        <p:spPr>
          <a:xfrm>
            <a:off x="6913129" y="275509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Link para o repositório:</a:t>
            </a:r>
          </a:p>
        </p:txBody>
      </p:sp>
    </p:spTree>
    <p:extLst>
      <p:ext uri="{BB962C8B-B14F-4D97-AF65-F5344CB8AC3E}">
        <p14:creationId xmlns:p14="http://schemas.microsoft.com/office/powerpoint/2010/main" val="27031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400" dirty="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695753" y="803603"/>
            <a:ext cx="791276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Demonstração em tempo real</a:t>
            </a:r>
            <a:endParaRPr sz="3600" dirty="0"/>
          </a:p>
        </p:txBody>
      </p:sp>
      <p:grpSp>
        <p:nvGrpSpPr>
          <p:cNvPr id="408" name="Google Shape;408;p15"/>
          <p:cNvGrpSpPr/>
          <p:nvPr/>
        </p:nvGrpSpPr>
        <p:grpSpPr>
          <a:xfrm>
            <a:off x="7863230" y="124858"/>
            <a:ext cx="928834" cy="967961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954414" y="102162"/>
            <a:ext cx="5116720" cy="6493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>
                <a:solidFill>
                  <a:schemeClr val="accent1"/>
                </a:solidFill>
              </a:rPr>
              <a:t>Diagrama de Sistema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xmlns="" id="{6C2513D2-BA60-0E44-465A-7E2B3B60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5" y="910712"/>
            <a:ext cx="3446778" cy="23643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3230684-07E8-1B56-8A30-294668B22DA3}"/>
              </a:ext>
            </a:extLst>
          </p:cNvPr>
          <p:cNvSpPr txBox="1"/>
          <p:nvPr/>
        </p:nvSpPr>
        <p:spPr>
          <a:xfrm>
            <a:off x="1954414" y="3682643"/>
            <a:ext cx="488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para imagem: https://github.com/GuilhermeTeixeira13/NOTHING2LOSE/blob/main/T3-Guilherme-Jo%C3%A3o-Tiago-C%C3%A1udio-system-diagram.png.jpeg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199" y="1995750"/>
            <a:ext cx="3978613" cy="2679000"/>
          </a:xfrm>
        </p:spPr>
        <p:txBody>
          <a:bodyPr/>
          <a:lstStyle/>
          <a:p>
            <a:r>
              <a:rPr lang="pt-PT" dirty="0" smtClean="0"/>
              <a:t>Simples 20  bits aleatórios</a:t>
            </a:r>
            <a:endParaRPr lang="pt-PT" dirty="0"/>
          </a:p>
          <a:p>
            <a:r>
              <a:rPr lang="pt-PT" dirty="0" smtClean="0"/>
              <a:t>Normal  21 </a:t>
            </a:r>
            <a:r>
              <a:rPr lang="pt-PT" dirty="0"/>
              <a:t>bits aleatórios</a:t>
            </a:r>
            <a:endParaRPr lang="pt-PT" dirty="0"/>
          </a:p>
          <a:p>
            <a:r>
              <a:rPr lang="pt-PT" dirty="0" smtClean="0"/>
              <a:t>Raro 22 </a:t>
            </a:r>
            <a:r>
              <a:rPr lang="pt-PT" dirty="0"/>
              <a:t>bits aleatórios</a:t>
            </a:r>
            <a:endParaRPr lang="pt-PT" dirty="0"/>
          </a:p>
          <a:p>
            <a:r>
              <a:rPr lang="pt-PT" dirty="0" smtClean="0"/>
              <a:t>Lendário 23 </a:t>
            </a:r>
            <a:r>
              <a:rPr lang="pt-PT" dirty="0"/>
              <a:t>bits aleatórios</a:t>
            </a:r>
            <a:endParaRPr lang="pt-PT" dirty="0"/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30" y="1149122"/>
            <a:ext cx="2283379" cy="2594043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43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dirty="0" err="1" smtClean="0"/>
              <a:t>crítica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Falha nos tempos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78" y="1146950"/>
            <a:ext cx="349331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1732</Words>
  <Application>Microsoft Office PowerPoint</Application>
  <PresentationFormat>Apresentação no Ecrã (16:9)</PresentationFormat>
  <Paragraphs>425</Paragraphs>
  <Slides>45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4" baseType="lpstr">
      <vt:lpstr>Arial</vt:lpstr>
      <vt:lpstr>Barlow Light</vt:lpstr>
      <vt:lpstr>Raleway</vt:lpstr>
      <vt:lpstr>Barlow</vt:lpstr>
      <vt:lpstr>Montserrat</vt:lpstr>
      <vt:lpstr>Barlow SemiBold</vt:lpstr>
      <vt:lpstr>Raleway Thin</vt:lpstr>
      <vt:lpstr>Calibri</vt:lpstr>
      <vt:lpstr>Gaoler template</vt:lpstr>
      <vt:lpstr>NOTHING2LOSE</vt:lpstr>
      <vt:lpstr>Objetivos</vt:lpstr>
      <vt:lpstr>Requisitos de segurança</vt:lpstr>
      <vt:lpstr>Eng. de Software</vt:lpstr>
      <vt:lpstr>Demonstração em tempo real</vt:lpstr>
      <vt:lpstr>Diagrama de Sistema</vt:lpstr>
      <vt:lpstr>Testes</vt:lpstr>
      <vt:lpstr>Análise crítica</vt:lpstr>
      <vt:lpstr>HELLO!</vt:lpstr>
      <vt:lpstr>Apresentação do PowerPoint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NOTHING2LOSE</dc:title>
  <dc:creator>gui</dc:creator>
  <cp:lastModifiedBy>Tiago Ribeiro</cp:lastModifiedBy>
  <cp:revision>5</cp:revision>
  <dcterms:modified xsi:type="dcterms:W3CDTF">2023-06-03T17:09:16Z</dcterms:modified>
</cp:coreProperties>
</file>